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2" r:id="rId1"/>
  </p:sldMasterIdLst>
  <p:notesMasterIdLst>
    <p:notesMasterId r:id="rId25"/>
  </p:notesMasterIdLst>
  <p:sldIdLst>
    <p:sldId id="256" r:id="rId2"/>
    <p:sldId id="297" r:id="rId3"/>
    <p:sldId id="287" r:id="rId4"/>
    <p:sldId id="261" r:id="rId5"/>
    <p:sldId id="265" r:id="rId6"/>
    <p:sldId id="266" r:id="rId7"/>
    <p:sldId id="264" r:id="rId8"/>
    <p:sldId id="295" r:id="rId9"/>
    <p:sldId id="296" r:id="rId10"/>
    <p:sldId id="258" r:id="rId11"/>
    <p:sldId id="293" r:id="rId12"/>
    <p:sldId id="273" r:id="rId13"/>
    <p:sldId id="286" r:id="rId14"/>
    <p:sldId id="284" r:id="rId15"/>
    <p:sldId id="288" r:id="rId16"/>
    <p:sldId id="289" r:id="rId17"/>
    <p:sldId id="294" r:id="rId18"/>
    <p:sldId id="274" r:id="rId19"/>
    <p:sldId id="298" r:id="rId20"/>
    <p:sldId id="299" r:id="rId21"/>
    <p:sldId id="300" r:id="rId22"/>
    <p:sldId id="301" r:id="rId23"/>
    <p:sldId id="302" r:id="rId2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bZwTrToeH6Z3KwMnPvSVrg==" hashData="TGAd2sPR6z4WPm0MW24YkenJAi0="/>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aximized">
    <p:restoredLeft sz="15620"/>
    <p:restoredTop sz="65897" autoAdjust="0"/>
  </p:normalViewPr>
  <p:slideViewPr>
    <p:cSldViewPr>
      <p:cViewPr varScale="1">
        <p:scale>
          <a:sx n="43" d="100"/>
          <a:sy n="43" d="100"/>
        </p:scale>
        <p:origin x="-1848" y="-102"/>
      </p:cViewPr>
      <p:guideLst>
        <p:guide orient="horz" pos="2160"/>
        <p:guide pos="2880"/>
      </p:guideLst>
    </p:cSldViewPr>
  </p:slideViewPr>
  <p:notesTextViewPr>
    <p:cViewPr>
      <p:scale>
        <a:sx n="1" d="1"/>
        <a:sy n="1" d="1"/>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E86D3EA-3968-46C3-B127-366424DFA5F5}" type="datetimeFigureOut">
              <a:rPr lang="en-GB" smtClean="0"/>
              <a:pPr/>
              <a:t>13/02/2015</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B15D8D3-9504-4F88-94AD-0C2F9A46B35F}" type="slidenum">
              <a:rPr lang="en-GB" smtClean="0"/>
              <a:pPr/>
              <a:t>‹nr.›</a:t>
            </a:fld>
            <a:endParaRPr lang="en-GB"/>
          </a:p>
        </p:txBody>
      </p:sp>
    </p:spTree>
    <p:extLst>
      <p:ext uri="{BB962C8B-B14F-4D97-AF65-F5344CB8AC3E}">
        <p14:creationId xmlns:p14="http://schemas.microsoft.com/office/powerpoint/2010/main" val="15434168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altLang="en-US" dirty="0" err="1" smtClean="0"/>
              <a:t>Druk</a:t>
            </a:r>
            <a:r>
              <a:rPr lang="en-GB" altLang="en-US" dirty="0" smtClean="0"/>
              <a:t> </a:t>
            </a:r>
            <a:r>
              <a:rPr lang="en-GB" altLang="en-US" dirty="0" err="1" smtClean="0"/>
              <a:t>gebruikte</a:t>
            </a:r>
            <a:r>
              <a:rPr lang="en-GB" altLang="en-US" dirty="0" smtClean="0"/>
              <a:t> </a:t>
            </a:r>
            <a:r>
              <a:rPr lang="en-GB" altLang="en-US" dirty="0" err="1" smtClean="0"/>
              <a:t>publieke</a:t>
            </a:r>
            <a:r>
              <a:rPr lang="en-GB" altLang="en-US" dirty="0" smtClean="0"/>
              <a:t> </a:t>
            </a:r>
            <a:r>
              <a:rPr lang="en-GB" altLang="en-US" dirty="0" err="1" smtClean="0"/>
              <a:t>plek</a:t>
            </a:r>
            <a:r>
              <a:rPr lang="en-GB" altLang="en-US" dirty="0" smtClean="0"/>
              <a:t>, </a:t>
            </a:r>
            <a:r>
              <a:rPr lang="en-GB" altLang="en-US" dirty="0" err="1" smtClean="0"/>
              <a:t>er</a:t>
            </a:r>
            <a:r>
              <a:rPr lang="en-GB" altLang="en-US" dirty="0" smtClean="0"/>
              <a:t> is </a:t>
            </a:r>
            <a:r>
              <a:rPr lang="en-GB" altLang="en-US" dirty="0" err="1" smtClean="0"/>
              <a:t>vroeger</a:t>
            </a:r>
            <a:r>
              <a:rPr lang="en-GB" altLang="en-US" dirty="0" smtClean="0"/>
              <a:t> </a:t>
            </a:r>
            <a:r>
              <a:rPr lang="en-GB" altLang="en-US" dirty="0" err="1" smtClean="0"/>
              <a:t>beton</a:t>
            </a:r>
            <a:r>
              <a:rPr lang="en-GB" altLang="en-US" dirty="0" smtClean="0"/>
              <a:t> </a:t>
            </a:r>
            <a:r>
              <a:rPr lang="en-GB" altLang="en-US" dirty="0" err="1" smtClean="0"/>
              <a:t>gestort</a:t>
            </a:r>
            <a:r>
              <a:rPr lang="en-GB" altLang="en-US" dirty="0" smtClean="0"/>
              <a:t> in de </a:t>
            </a:r>
            <a:r>
              <a:rPr lang="en-GB" altLang="en-US" dirty="0" err="1" smtClean="0"/>
              <a:t>holle</a:t>
            </a:r>
            <a:r>
              <a:rPr lang="en-GB" altLang="en-US" dirty="0" smtClean="0"/>
              <a:t> </a:t>
            </a:r>
            <a:r>
              <a:rPr lang="en-GB" altLang="en-US" dirty="0" err="1" smtClean="0"/>
              <a:t>stam</a:t>
            </a:r>
            <a:endParaRPr lang="en-GB" altLang="en-US" dirty="0" smtClean="0"/>
          </a:p>
          <a:p>
            <a:pPr marL="0" marR="0" indent="0" algn="l" defTabSz="914400" rtl="0" eaLnBrk="1" fontAlgn="auto" latinLnBrk="0" hangingPunct="1">
              <a:lnSpc>
                <a:spcPct val="100000"/>
              </a:lnSpc>
              <a:spcBef>
                <a:spcPts val="0"/>
              </a:spcBef>
              <a:spcAft>
                <a:spcPts val="0"/>
              </a:spcAft>
              <a:buClrTx/>
              <a:buSzTx/>
              <a:buFontTx/>
              <a:buNone/>
              <a:tabLst/>
              <a:defRPr/>
            </a:pPr>
            <a:endParaRPr lang="en-GB" altLang="en-US"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altLang="en-US" dirty="0" err="1" smtClean="0"/>
              <a:t>Beheeraanbevelingen</a:t>
            </a:r>
            <a:r>
              <a:rPr lang="en-GB" altLang="en-US" dirty="0" smtClean="0"/>
              <a:t>:</a:t>
            </a:r>
          </a:p>
          <a:p>
            <a:pPr marL="0" marR="0" indent="0" algn="l" defTabSz="914400" rtl="0" eaLnBrk="1" fontAlgn="auto" latinLnBrk="0" hangingPunct="1">
              <a:lnSpc>
                <a:spcPct val="100000"/>
              </a:lnSpc>
              <a:spcBef>
                <a:spcPts val="0"/>
              </a:spcBef>
              <a:spcAft>
                <a:spcPts val="0"/>
              </a:spcAft>
              <a:buClrTx/>
              <a:buSzTx/>
              <a:buFontTx/>
              <a:buNone/>
              <a:tabLst/>
              <a:defRPr/>
            </a:pPr>
            <a:r>
              <a:rPr lang="en-GB" altLang="en-US" dirty="0" err="1" smtClean="0"/>
              <a:t>Kan</a:t>
            </a:r>
            <a:r>
              <a:rPr lang="en-GB" altLang="en-US" baseline="0" dirty="0" smtClean="0"/>
              <a:t> </a:t>
            </a:r>
            <a:r>
              <a:rPr lang="en-GB" altLang="en-US" baseline="0" dirty="0" err="1" smtClean="0"/>
              <a:t>er</a:t>
            </a:r>
            <a:r>
              <a:rPr lang="en-GB" altLang="en-US" baseline="0" dirty="0" smtClean="0"/>
              <a:t> </a:t>
            </a:r>
            <a:r>
              <a:rPr lang="en-GB" altLang="en-US" baseline="0" dirty="0" err="1" smtClean="0"/>
              <a:t>iets</a:t>
            </a:r>
            <a:r>
              <a:rPr lang="en-GB" altLang="en-US" baseline="0" dirty="0" smtClean="0"/>
              <a:t> </a:t>
            </a:r>
            <a:r>
              <a:rPr lang="en-GB" altLang="en-US" baseline="0" dirty="0" err="1" smtClean="0"/>
              <a:t>gedaan</a:t>
            </a:r>
            <a:r>
              <a:rPr lang="en-GB" altLang="en-US" baseline="0" dirty="0" smtClean="0"/>
              <a:t> </a:t>
            </a:r>
            <a:r>
              <a:rPr lang="en-GB" altLang="en-US" baseline="0" dirty="0" err="1" smtClean="0"/>
              <a:t>worden</a:t>
            </a:r>
            <a:r>
              <a:rPr lang="en-GB" altLang="en-US" baseline="0" dirty="0" smtClean="0"/>
              <a:t> </a:t>
            </a:r>
            <a:r>
              <a:rPr lang="en-GB" altLang="en-US" baseline="0" dirty="0" err="1" smtClean="0"/>
              <a:t>voor</a:t>
            </a:r>
            <a:r>
              <a:rPr lang="en-GB" altLang="en-US" baseline="0" dirty="0" smtClean="0"/>
              <a:t> de </a:t>
            </a:r>
            <a:r>
              <a:rPr lang="en-GB" altLang="en-US" baseline="0" dirty="0" err="1" smtClean="0"/>
              <a:t>boomwortels</a:t>
            </a:r>
            <a:r>
              <a:rPr lang="en-GB" altLang="en-US" baseline="0" dirty="0" smtClean="0"/>
              <a:t>?</a:t>
            </a:r>
            <a:endParaRPr lang="en-GB" altLang="en-US" dirty="0" smtClean="0"/>
          </a:p>
          <a:p>
            <a:pPr marL="0" marR="0" indent="0" algn="l" defTabSz="914400" rtl="0" eaLnBrk="1" fontAlgn="auto" latinLnBrk="0" hangingPunct="1">
              <a:lnSpc>
                <a:spcPct val="100000"/>
              </a:lnSpc>
              <a:spcBef>
                <a:spcPts val="0"/>
              </a:spcBef>
              <a:spcAft>
                <a:spcPts val="0"/>
              </a:spcAft>
              <a:buClrTx/>
              <a:buSzTx/>
              <a:buFontTx/>
              <a:buNone/>
              <a:tabLst/>
              <a:defRPr/>
            </a:pPr>
            <a:endParaRPr lang="en-GB" altLang="en-US"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altLang="en-US" dirty="0" err="1" smtClean="0"/>
              <a:t>Discussiepunten</a:t>
            </a:r>
            <a:r>
              <a:rPr lang="en-GB" altLang="en-US" dirty="0" smtClean="0"/>
              <a:t>:</a:t>
            </a:r>
          </a:p>
          <a:p>
            <a:pPr marL="0" marR="0" indent="0" algn="l" defTabSz="914400" rtl="0" eaLnBrk="1" fontAlgn="auto" latinLnBrk="0" hangingPunct="1">
              <a:lnSpc>
                <a:spcPct val="100000"/>
              </a:lnSpc>
              <a:spcBef>
                <a:spcPts val="0"/>
              </a:spcBef>
              <a:spcAft>
                <a:spcPts val="0"/>
              </a:spcAft>
              <a:buClrTx/>
              <a:buSzTx/>
              <a:buFontTx/>
              <a:buNone/>
              <a:tabLst/>
              <a:defRPr/>
            </a:pPr>
            <a:r>
              <a:rPr lang="en-GB" altLang="en-US" dirty="0" err="1" smtClean="0"/>
              <a:t>Vormt</a:t>
            </a:r>
            <a:r>
              <a:rPr lang="en-GB" altLang="en-US" baseline="0" dirty="0" smtClean="0"/>
              <a:t> de boom </a:t>
            </a:r>
            <a:r>
              <a:rPr lang="en-GB" altLang="en-US" baseline="0" dirty="0" err="1" smtClean="0"/>
              <a:t>een</a:t>
            </a:r>
            <a:r>
              <a:rPr lang="en-GB" altLang="en-US" baseline="0" dirty="0" smtClean="0"/>
              <a:t> </a:t>
            </a:r>
            <a:r>
              <a:rPr lang="en-GB" altLang="en-US" baseline="0" dirty="0" err="1" smtClean="0"/>
              <a:t>gevaar</a:t>
            </a:r>
            <a:r>
              <a:rPr lang="en-GB" altLang="en-US" baseline="0" dirty="0" smtClean="0"/>
              <a:t> </a:t>
            </a:r>
            <a:r>
              <a:rPr lang="en-GB" altLang="en-US" baseline="0" dirty="0" err="1" smtClean="0"/>
              <a:t>voor</a:t>
            </a:r>
            <a:r>
              <a:rPr lang="en-GB" altLang="en-US" baseline="0" dirty="0" smtClean="0"/>
              <a:t> het </a:t>
            </a:r>
            <a:r>
              <a:rPr lang="en-GB" altLang="en-US" baseline="0" dirty="0" err="1" smtClean="0"/>
              <a:t>publiek</a:t>
            </a:r>
            <a:r>
              <a:rPr lang="en-GB" altLang="en-US" baseline="0" dirty="0" smtClean="0"/>
              <a:t>?</a:t>
            </a:r>
          </a:p>
          <a:p>
            <a:pPr marL="0" marR="0" indent="0" algn="l" defTabSz="914400" rtl="0" eaLnBrk="1" fontAlgn="auto" latinLnBrk="0" hangingPunct="1">
              <a:lnSpc>
                <a:spcPct val="100000"/>
              </a:lnSpc>
              <a:spcBef>
                <a:spcPts val="0"/>
              </a:spcBef>
              <a:spcAft>
                <a:spcPts val="0"/>
              </a:spcAft>
              <a:buClrTx/>
              <a:buSzTx/>
              <a:buFontTx/>
              <a:buNone/>
              <a:tabLst/>
              <a:defRPr/>
            </a:pPr>
            <a:r>
              <a:rPr lang="en-GB" altLang="en-US" baseline="0" dirty="0" err="1" smtClean="0"/>
              <a:t>Zou</a:t>
            </a:r>
            <a:r>
              <a:rPr lang="en-GB" altLang="en-US" baseline="0" dirty="0" smtClean="0"/>
              <a:t> </a:t>
            </a:r>
            <a:r>
              <a:rPr lang="en-GB" altLang="en-US" baseline="0" dirty="0" err="1" smtClean="0"/>
              <a:t>een</a:t>
            </a:r>
            <a:r>
              <a:rPr lang="en-GB" altLang="en-US" baseline="0" dirty="0" smtClean="0"/>
              <a:t> </a:t>
            </a:r>
            <a:r>
              <a:rPr lang="en-GB" altLang="en-US" baseline="0" dirty="0" err="1" smtClean="0"/>
              <a:t>informatiebord</a:t>
            </a:r>
            <a:r>
              <a:rPr lang="en-GB" altLang="en-US" baseline="0" dirty="0" smtClean="0"/>
              <a:t> </a:t>
            </a:r>
            <a:r>
              <a:rPr lang="en-GB" altLang="en-US" baseline="0" dirty="0" err="1" smtClean="0"/>
              <a:t>zinvol</a:t>
            </a:r>
            <a:r>
              <a:rPr lang="en-GB" altLang="en-US" baseline="0" dirty="0" smtClean="0"/>
              <a:t> </a:t>
            </a:r>
            <a:r>
              <a:rPr lang="en-GB" altLang="en-US" baseline="0" dirty="0" err="1" smtClean="0"/>
              <a:t>zijn</a:t>
            </a:r>
            <a:r>
              <a:rPr lang="en-GB" altLang="en-US" baseline="0" dirty="0" smtClean="0"/>
              <a:t>? </a:t>
            </a:r>
            <a:r>
              <a:rPr lang="en-GB" altLang="en-US" baseline="0" dirty="0" err="1" smtClean="0"/>
              <a:t>Veel</a:t>
            </a:r>
            <a:r>
              <a:rPr lang="en-GB" altLang="en-US" baseline="0" dirty="0" smtClean="0"/>
              <a:t> </a:t>
            </a:r>
            <a:r>
              <a:rPr lang="en-GB" altLang="en-US" baseline="0" dirty="0" err="1" smtClean="0"/>
              <a:t>mensen</a:t>
            </a:r>
            <a:r>
              <a:rPr lang="en-GB" altLang="en-US" baseline="0" dirty="0" smtClean="0"/>
              <a:t> </a:t>
            </a:r>
            <a:r>
              <a:rPr lang="en-GB" altLang="en-US" baseline="0" dirty="0" err="1" smtClean="0"/>
              <a:t>passeren</a:t>
            </a:r>
            <a:r>
              <a:rPr lang="en-GB" altLang="en-US" baseline="0" dirty="0" smtClean="0"/>
              <a:t> </a:t>
            </a:r>
            <a:r>
              <a:rPr lang="en-GB" altLang="en-US" baseline="0" dirty="0" err="1" smtClean="0"/>
              <a:t>langs</a:t>
            </a:r>
            <a:r>
              <a:rPr lang="en-GB" altLang="en-US" baseline="0" dirty="0" smtClean="0"/>
              <a:t> </a:t>
            </a:r>
            <a:r>
              <a:rPr lang="en-GB" altLang="en-US" baseline="0" dirty="0" err="1" smtClean="0"/>
              <a:t>deze</a:t>
            </a:r>
            <a:r>
              <a:rPr lang="en-GB" altLang="en-US" baseline="0" dirty="0" smtClean="0"/>
              <a:t> boom.</a:t>
            </a:r>
            <a:endParaRPr lang="en-GB" altLang="en-US" dirty="0" smtClean="0"/>
          </a:p>
          <a:p>
            <a:endParaRPr lang="en-GB" dirty="0"/>
          </a:p>
        </p:txBody>
      </p:sp>
      <p:sp>
        <p:nvSpPr>
          <p:cNvPr id="4" name="Slide Number Placeholder 3"/>
          <p:cNvSpPr>
            <a:spLocks noGrp="1"/>
          </p:cNvSpPr>
          <p:nvPr>
            <p:ph type="sldNum" sz="quarter" idx="10"/>
          </p:nvPr>
        </p:nvSpPr>
        <p:spPr/>
        <p:txBody>
          <a:bodyPr/>
          <a:lstStyle/>
          <a:p>
            <a:fld id="{0B15D8D3-9504-4F88-94AD-0C2F9A46B35F}" type="slidenum">
              <a:rPr lang="en-GB" smtClean="0"/>
              <a:pPr/>
              <a:t>2</a:t>
            </a:fld>
            <a:endParaRPr lang="en-GB"/>
          </a:p>
        </p:txBody>
      </p:sp>
    </p:spTree>
    <p:extLst>
      <p:ext uri="{BB962C8B-B14F-4D97-AF65-F5344CB8AC3E}">
        <p14:creationId xmlns:p14="http://schemas.microsoft.com/office/powerpoint/2010/main" val="176374387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3778" name="Slide Image Placeholder 1"/>
          <p:cNvSpPr>
            <a:spLocks noGrp="1" noRot="1" noChangeAspect="1" noTextEdit="1"/>
          </p:cNvSpPr>
          <p:nvPr>
            <p:ph type="sldImg"/>
          </p:nvPr>
        </p:nvSpPr>
        <p:spPr>
          <a:ln/>
        </p:spPr>
      </p:sp>
      <p:sp>
        <p:nvSpPr>
          <p:cNvPr id="203779"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sv-SE" altLang="en-US" dirty="0" smtClean="0"/>
              <a:t>Dicht geplante dreef in dubbele rij .</a:t>
            </a:r>
            <a:r>
              <a:rPr lang="sv-SE" altLang="en-US" baseline="0" dirty="0" smtClean="0"/>
              <a:t> De bomen beginnen langzaamaan af te takelen.</a:t>
            </a:r>
            <a:endParaRPr lang="sv-SE" altLang="en-US" dirty="0" smtClean="0"/>
          </a:p>
          <a:p>
            <a:endParaRPr lang="sv-SE" altLang="en-US" dirty="0" smtClean="0"/>
          </a:p>
          <a:p>
            <a:r>
              <a:rPr lang="sv-SE" altLang="en-US" dirty="0" smtClean="0"/>
              <a:t>Beheeraanbevelingen:</a:t>
            </a:r>
          </a:p>
          <a:p>
            <a:r>
              <a:rPr lang="sv-SE" altLang="en-US" dirty="0" smtClean="0"/>
              <a:t>Geen eenduidige antwoorden mogelijk. De opties zijn om beheerwerken aan alle bomen tegelijk uit te voeren of</a:t>
            </a:r>
            <a:r>
              <a:rPr lang="sv-SE" altLang="en-US" baseline="0" dirty="0" smtClean="0"/>
              <a:t> om die in verschillende fases uit te voeren.</a:t>
            </a:r>
            <a:endParaRPr lang="sv-SE" altLang="en-US" dirty="0" smtClean="0"/>
          </a:p>
          <a:p>
            <a:endParaRPr lang="sv-SE" altLang="en-US" dirty="0" smtClean="0"/>
          </a:p>
          <a:p>
            <a:r>
              <a:rPr lang="sv-SE" altLang="en-US" dirty="0" smtClean="0"/>
              <a:t>Discussiepunten:</a:t>
            </a:r>
          </a:p>
          <a:p>
            <a:r>
              <a:rPr lang="sv-SE" altLang="en-US" dirty="0" smtClean="0"/>
              <a:t>Moeten</a:t>
            </a:r>
            <a:r>
              <a:rPr lang="sv-SE" altLang="en-US" baseline="0" dirty="0" smtClean="0"/>
              <a:t> er werken gebeuren? Hoe kan je de dreef verjongen en toch oude bomen behouden?</a:t>
            </a:r>
            <a:endParaRPr lang="sv-SE" altLang="en-US" dirty="0" smtClean="0"/>
          </a:p>
        </p:txBody>
      </p:sp>
      <p:sp>
        <p:nvSpPr>
          <p:cNvPr id="203780"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7738" eaLnBrk="0" hangingPunct="0">
              <a:defRPr>
                <a:solidFill>
                  <a:schemeClr val="tx1"/>
                </a:solidFill>
                <a:latin typeface="Arial" charset="0"/>
              </a:defRPr>
            </a:lvl1pPr>
            <a:lvl2pPr marL="742950" indent="-285750" defTabSz="947738" eaLnBrk="0" hangingPunct="0">
              <a:defRPr>
                <a:solidFill>
                  <a:schemeClr val="tx1"/>
                </a:solidFill>
                <a:latin typeface="Arial" charset="0"/>
              </a:defRPr>
            </a:lvl2pPr>
            <a:lvl3pPr marL="1143000" indent="-228600" defTabSz="947738" eaLnBrk="0" hangingPunct="0">
              <a:defRPr>
                <a:solidFill>
                  <a:schemeClr val="tx1"/>
                </a:solidFill>
                <a:latin typeface="Arial" charset="0"/>
              </a:defRPr>
            </a:lvl3pPr>
            <a:lvl4pPr marL="1600200" indent="-228600" defTabSz="947738" eaLnBrk="0" hangingPunct="0">
              <a:defRPr>
                <a:solidFill>
                  <a:schemeClr val="tx1"/>
                </a:solidFill>
                <a:latin typeface="Arial" charset="0"/>
              </a:defRPr>
            </a:lvl4pPr>
            <a:lvl5pPr marL="2057400" indent="-228600" defTabSz="947738" eaLnBrk="0" hangingPunct="0">
              <a:defRPr>
                <a:solidFill>
                  <a:schemeClr val="tx1"/>
                </a:solidFill>
                <a:latin typeface="Arial" charset="0"/>
              </a:defRPr>
            </a:lvl5pPr>
            <a:lvl6pPr marL="2514600" indent="-228600" defTabSz="947738" eaLnBrk="0" fontAlgn="base" hangingPunct="0">
              <a:spcBef>
                <a:spcPct val="0"/>
              </a:spcBef>
              <a:spcAft>
                <a:spcPct val="0"/>
              </a:spcAft>
              <a:defRPr>
                <a:solidFill>
                  <a:schemeClr val="tx1"/>
                </a:solidFill>
                <a:latin typeface="Arial" charset="0"/>
              </a:defRPr>
            </a:lvl6pPr>
            <a:lvl7pPr marL="2971800" indent="-228600" defTabSz="947738" eaLnBrk="0" fontAlgn="base" hangingPunct="0">
              <a:spcBef>
                <a:spcPct val="0"/>
              </a:spcBef>
              <a:spcAft>
                <a:spcPct val="0"/>
              </a:spcAft>
              <a:defRPr>
                <a:solidFill>
                  <a:schemeClr val="tx1"/>
                </a:solidFill>
                <a:latin typeface="Arial" charset="0"/>
              </a:defRPr>
            </a:lvl7pPr>
            <a:lvl8pPr marL="3429000" indent="-228600" defTabSz="947738" eaLnBrk="0" fontAlgn="base" hangingPunct="0">
              <a:spcBef>
                <a:spcPct val="0"/>
              </a:spcBef>
              <a:spcAft>
                <a:spcPct val="0"/>
              </a:spcAft>
              <a:defRPr>
                <a:solidFill>
                  <a:schemeClr val="tx1"/>
                </a:solidFill>
                <a:latin typeface="Arial" charset="0"/>
              </a:defRPr>
            </a:lvl8pPr>
            <a:lvl9pPr marL="3886200" indent="-228600" defTabSz="947738" eaLnBrk="0" fontAlgn="base" hangingPunct="0">
              <a:spcBef>
                <a:spcPct val="0"/>
              </a:spcBef>
              <a:spcAft>
                <a:spcPct val="0"/>
              </a:spcAft>
              <a:defRPr>
                <a:solidFill>
                  <a:schemeClr val="tx1"/>
                </a:solidFill>
                <a:latin typeface="Arial" charset="0"/>
              </a:defRPr>
            </a:lvl9pPr>
          </a:lstStyle>
          <a:p>
            <a:pPr eaLnBrk="1" hangingPunct="1"/>
            <a:fld id="{23AFF048-4700-4A50-9ECD-81379E486FA7}" type="slidenum">
              <a:rPr lang="en-GB" altLang="en-US" smtClean="0"/>
              <a:pPr eaLnBrk="1" hangingPunct="1"/>
              <a:t>3</a:t>
            </a:fld>
            <a:endParaRPr lang="en-GB" altLang="en-US"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8178" name="Slide Image Placeholder 1"/>
          <p:cNvSpPr>
            <a:spLocks noGrp="1" noRot="1" noChangeAspect="1" noTextEdit="1"/>
          </p:cNvSpPr>
          <p:nvPr>
            <p:ph type="sldImg"/>
          </p:nvPr>
        </p:nvSpPr>
        <p:spPr>
          <a:ln/>
        </p:spPr>
      </p:sp>
      <p:sp>
        <p:nvSpPr>
          <p:cNvPr id="178179"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err="1" smtClean="0"/>
              <a:t>Goed</a:t>
            </a:r>
            <a:r>
              <a:rPr lang="en-GB" altLang="en-US" dirty="0" smtClean="0"/>
              <a:t> </a:t>
            </a:r>
            <a:r>
              <a:rPr lang="en-GB" altLang="en-US" dirty="0" err="1" smtClean="0"/>
              <a:t>dat</a:t>
            </a:r>
            <a:r>
              <a:rPr lang="en-GB" altLang="en-US" dirty="0" smtClean="0"/>
              <a:t> de boom</a:t>
            </a:r>
            <a:r>
              <a:rPr lang="en-GB" altLang="en-US" baseline="0" dirty="0" smtClean="0"/>
              <a:t> </a:t>
            </a:r>
            <a:r>
              <a:rPr lang="en-GB" altLang="en-US" baseline="0" dirty="0" err="1" smtClean="0"/>
              <a:t>behouden</a:t>
            </a:r>
            <a:r>
              <a:rPr lang="en-GB" altLang="en-US" baseline="0" dirty="0" smtClean="0"/>
              <a:t> </a:t>
            </a:r>
            <a:r>
              <a:rPr lang="en-GB" altLang="en-US" baseline="0" dirty="0" err="1" smtClean="0"/>
              <a:t>werd</a:t>
            </a:r>
            <a:r>
              <a:rPr lang="en-GB" altLang="en-US" baseline="0" dirty="0" smtClean="0"/>
              <a:t> </a:t>
            </a:r>
            <a:r>
              <a:rPr lang="en-GB" altLang="en-US" baseline="0" dirty="0" err="1" smtClean="0"/>
              <a:t>bij</a:t>
            </a:r>
            <a:r>
              <a:rPr lang="en-GB" altLang="en-US" baseline="0" dirty="0" smtClean="0"/>
              <a:t> het </a:t>
            </a:r>
            <a:r>
              <a:rPr lang="en-GB" altLang="en-US" baseline="0" dirty="0" err="1" smtClean="0"/>
              <a:t>aanleggen</a:t>
            </a:r>
            <a:r>
              <a:rPr lang="en-GB" altLang="en-US" baseline="0" dirty="0" smtClean="0"/>
              <a:t> van de </a:t>
            </a:r>
            <a:r>
              <a:rPr lang="en-GB" altLang="en-US" baseline="0" dirty="0" err="1" smtClean="0"/>
              <a:t>weg</a:t>
            </a:r>
            <a:r>
              <a:rPr lang="en-GB" altLang="en-US" baseline="0" dirty="0" smtClean="0"/>
              <a:t> </a:t>
            </a:r>
            <a:r>
              <a:rPr lang="en-GB" altLang="en-US" baseline="0" dirty="0" err="1" smtClean="0"/>
              <a:t>errond</a:t>
            </a:r>
            <a:r>
              <a:rPr lang="en-GB" altLang="en-US" baseline="0" dirty="0" smtClean="0"/>
              <a:t>.</a:t>
            </a:r>
          </a:p>
          <a:p>
            <a:r>
              <a:rPr lang="en-GB" altLang="en-US" baseline="0" dirty="0" err="1" smtClean="0"/>
              <a:t>Goede</a:t>
            </a:r>
            <a:r>
              <a:rPr lang="en-GB" altLang="en-US" baseline="0" dirty="0" smtClean="0"/>
              <a:t> </a:t>
            </a:r>
            <a:r>
              <a:rPr lang="en-GB" altLang="en-US" baseline="0" dirty="0" err="1" smtClean="0"/>
              <a:t>reactie</a:t>
            </a:r>
            <a:r>
              <a:rPr lang="en-GB" altLang="en-US" baseline="0" dirty="0" smtClean="0"/>
              <a:t> op </a:t>
            </a:r>
            <a:r>
              <a:rPr lang="en-GB" altLang="en-US" baseline="0" dirty="0" err="1" smtClean="0"/>
              <a:t>recente</a:t>
            </a:r>
            <a:r>
              <a:rPr lang="en-GB" altLang="en-US" baseline="0" dirty="0" smtClean="0"/>
              <a:t> </a:t>
            </a:r>
            <a:r>
              <a:rPr lang="en-GB" altLang="en-US" baseline="0" dirty="0" err="1" smtClean="0"/>
              <a:t>snoei</a:t>
            </a:r>
            <a:endParaRPr lang="en-GB" altLang="en-US" baseline="0" dirty="0" smtClean="0"/>
          </a:p>
          <a:p>
            <a:r>
              <a:rPr lang="en-GB" altLang="en-US" baseline="0" dirty="0" err="1" smtClean="0"/>
              <a:t>Lichte</a:t>
            </a:r>
            <a:r>
              <a:rPr lang="en-GB" altLang="en-US" baseline="0" dirty="0" smtClean="0"/>
              <a:t> </a:t>
            </a:r>
            <a:r>
              <a:rPr lang="en-GB" altLang="en-US" baseline="0" dirty="0" err="1" smtClean="0"/>
              <a:t>kroonreductie</a:t>
            </a:r>
            <a:r>
              <a:rPr lang="en-GB" altLang="en-US" baseline="0" dirty="0" smtClean="0"/>
              <a:t> in de </a:t>
            </a:r>
            <a:r>
              <a:rPr lang="en-GB" altLang="en-US" baseline="0" dirty="0" err="1" smtClean="0"/>
              <a:t>topjes</a:t>
            </a:r>
            <a:endParaRPr lang="en-GB" altLang="en-US" baseline="0" dirty="0" smtClean="0"/>
          </a:p>
          <a:p>
            <a:r>
              <a:rPr lang="en-GB" altLang="en-US" baseline="0" dirty="0" err="1" smtClean="0"/>
              <a:t>Kan</a:t>
            </a:r>
            <a:r>
              <a:rPr lang="en-GB" altLang="en-US" baseline="0" dirty="0" smtClean="0"/>
              <a:t> </a:t>
            </a:r>
            <a:r>
              <a:rPr lang="en-GB" altLang="en-US" baseline="0" dirty="0" err="1" smtClean="0"/>
              <a:t>er</a:t>
            </a:r>
            <a:r>
              <a:rPr lang="en-GB" altLang="en-US" baseline="0" dirty="0" smtClean="0"/>
              <a:t> </a:t>
            </a:r>
            <a:r>
              <a:rPr lang="en-GB" altLang="en-US" baseline="0" dirty="0" err="1" smtClean="0"/>
              <a:t>iets</a:t>
            </a:r>
            <a:r>
              <a:rPr lang="en-GB" altLang="en-US" baseline="0" dirty="0" smtClean="0"/>
              <a:t> </a:t>
            </a:r>
            <a:r>
              <a:rPr lang="en-GB" altLang="en-US" baseline="0" dirty="0" err="1" smtClean="0"/>
              <a:t>gebeuren</a:t>
            </a:r>
            <a:r>
              <a:rPr lang="en-GB" altLang="en-US" baseline="0" dirty="0" smtClean="0"/>
              <a:t> </a:t>
            </a:r>
            <a:r>
              <a:rPr lang="en-GB" altLang="en-US" baseline="0" dirty="0" err="1" smtClean="0"/>
              <a:t>voor</a:t>
            </a:r>
            <a:r>
              <a:rPr lang="en-GB" altLang="en-US" baseline="0" dirty="0" smtClean="0"/>
              <a:t> de </a:t>
            </a:r>
            <a:r>
              <a:rPr lang="en-GB" altLang="en-US" baseline="0" dirty="0" err="1" smtClean="0"/>
              <a:t>wortels</a:t>
            </a:r>
            <a:r>
              <a:rPr lang="en-GB" altLang="en-US" baseline="0" dirty="0" smtClean="0"/>
              <a:t>?</a:t>
            </a:r>
          </a:p>
          <a:p>
            <a:endParaRPr lang="en-GB" altLang="en-US" dirty="0" smtClean="0"/>
          </a:p>
          <a:p>
            <a:r>
              <a:rPr lang="en-GB" altLang="en-US" dirty="0" err="1" smtClean="0"/>
              <a:t>Beheeraanbevelingen</a:t>
            </a:r>
            <a:r>
              <a:rPr lang="en-GB" altLang="en-US" dirty="0" smtClean="0"/>
              <a:t>:</a:t>
            </a:r>
          </a:p>
          <a:p>
            <a:r>
              <a:rPr lang="en-GB" altLang="en-US" dirty="0" err="1" smtClean="0"/>
              <a:t>Probeer</a:t>
            </a:r>
            <a:r>
              <a:rPr lang="en-GB" altLang="en-US" baseline="0" dirty="0" smtClean="0"/>
              <a:t> de boom </a:t>
            </a:r>
            <a:r>
              <a:rPr lang="en-GB" altLang="en-US" baseline="0" dirty="0" err="1" smtClean="0"/>
              <a:t>betere</a:t>
            </a:r>
            <a:r>
              <a:rPr lang="en-GB" altLang="en-US" baseline="0" dirty="0" smtClean="0"/>
              <a:t> </a:t>
            </a:r>
            <a:r>
              <a:rPr lang="en-GB" altLang="en-US" baseline="0" dirty="0" err="1" smtClean="0"/>
              <a:t>doorwortelbare</a:t>
            </a:r>
            <a:r>
              <a:rPr lang="en-GB" altLang="en-US" baseline="0" dirty="0" smtClean="0"/>
              <a:t> </a:t>
            </a:r>
            <a:r>
              <a:rPr lang="en-GB" altLang="en-US" baseline="0" dirty="0" err="1" smtClean="0"/>
              <a:t>ruimte</a:t>
            </a:r>
            <a:r>
              <a:rPr lang="en-GB" altLang="en-US" baseline="0" dirty="0" smtClean="0"/>
              <a:t> </a:t>
            </a:r>
            <a:r>
              <a:rPr lang="en-GB" altLang="en-US" baseline="0" dirty="0" err="1" smtClean="0"/>
              <a:t>te</a:t>
            </a:r>
            <a:r>
              <a:rPr lang="en-GB" altLang="en-US" baseline="0" dirty="0" smtClean="0"/>
              <a:t> </a:t>
            </a:r>
            <a:r>
              <a:rPr lang="en-GB" altLang="en-US" baseline="0" dirty="0" err="1" smtClean="0"/>
              <a:t>geven</a:t>
            </a:r>
            <a:r>
              <a:rPr lang="en-GB" altLang="en-US" baseline="0" dirty="0" smtClean="0"/>
              <a:t> </a:t>
            </a:r>
            <a:r>
              <a:rPr lang="en-GB" altLang="en-US" baseline="0" dirty="0" err="1" smtClean="0"/>
              <a:t>indien</a:t>
            </a:r>
            <a:r>
              <a:rPr lang="en-GB" altLang="en-US" baseline="0" dirty="0" smtClean="0"/>
              <a:t> </a:t>
            </a:r>
            <a:r>
              <a:rPr lang="en-GB" altLang="en-US" baseline="0" dirty="0" err="1" smtClean="0"/>
              <a:t>mogelijk</a:t>
            </a:r>
            <a:r>
              <a:rPr lang="en-GB" altLang="en-US" baseline="0" dirty="0" smtClean="0"/>
              <a:t> (</a:t>
            </a:r>
            <a:r>
              <a:rPr lang="en-GB" altLang="en-US" baseline="0" dirty="0" err="1" smtClean="0"/>
              <a:t>bv</a:t>
            </a:r>
            <a:r>
              <a:rPr lang="en-GB" altLang="en-US" baseline="0" dirty="0" smtClean="0"/>
              <a:t>. Door mulch op het </a:t>
            </a:r>
            <a:r>
              <a:rPr lang="en-GB" altLang="en-US" baseline="0" dirty="0" err="1" smtClean="0"/>
              <a:t>rond</a:t>
            </a:r>
            <a:r>
              <a:rPr lang="en-GB" altLang="en-US" baseline="0" dirty="0" smtClean="0"/>
              <a:t> punt in </a:t>
            </a:r>
            <a:r>
              <a:rPr lang="en-GB" altLang="en-US" baseline="0" dirty="0" err="1" smtClean="0"/>
              <a:t>plaats</a:t>
            </a:r>
            <a:r>
              <a:rPr lang="en-GB" altLang="en-US" baseline="0" dirty="0" smtClean="0"/>
              <a:t> van </a:t>
            </a:r>
            <a:r>
              <a:rPr lang="en-GB" altLang="en-US" baseline="0" dirty="0" err="1" smtClean="0"/>
              <a:t>verdichte</a:t>
            </a:r>
            <a:r>
              <a:rPr lang="en-GB" altLang="en-US" baseline="0" dirty="0" smtClean="0"/>
              <a:t> </a:t>
            </a:r>
            <a:r>
              <a:rPr lang="en-GB" altLang="en-US" baseline="0" dirty="0" err="1" smtClean="0"/>
              <a:t>kiezel</a:t>
            </a:r>
            <a:r>
              <a:rPr lang="en-GB" altLang="en-US" baseline="0" dirty="0" smtClean="0"/>
              <a:t>)</a:t>
            </a:r>
          </a:p>
          <a:p>
            <a:r>
              <a:rPr lang="en-GB" altLang="en-US" baseline="0" dirty="0" err="1" smtClean="0"/>
              <a:t>Overweeg</a:t>
            </a:r>
            <a:r>
              <a:rPr lang="en-GB" altLang="en-US" baseline="0" dirty="0" smtClean="0"/>
              <a:t> </a:t>
            </a:r>
            <a:r>
              <a:rPr lang="en-GB" altLang="en-US" baseline="0" dirty="0" err="1" smtClean="0"/>
              <a:t>een</a:t>
            </a:r>
            <a:r>
              <a:rPr lang="en-GB" altLang="en-US" baseline="0" dirty="0" smtClean="0"/>
              <a:t> </a:t>
            </a:r>
            <a:r>
              <a:rPr lang="en-GB" altLang="en-US" baseline="0" dirty="0" err="1" smtClean="0"/>
              <a:t>kroonreductie</a:t>
            </a:r>
            <a:r>
              <a:rPr lang="en-GB" altLang="en-US" baseline="0" dirty="0" smtClean="0"/>
              <a:t> om de kroon </a:t>
            </a:r>
            <a:r>
              <a:rPr lang="en-GB" altLang="en-US" baseline="0" dirty="0" err="1" smtClean="0"/>
              <a:t>iets</a:t>
            </a:r>
            <a:r>
              <a:rPr lang="en-GB" altLang="en-US" baseline="0" dirty="0" smtClean="0"/>
              <a:t> lager </a:t>
            </a:r>
            <a:r>
              <a:rPr lang="en-GB" altLang="en-US" baseline="0" dirty="0" err="1" smtClean="0"/>
              <a:t>te</a:t>
            </a:r>
            <a:r>
              <a:rPr lang="en-GB" altLang="en-US" baseline="0" dirty="0" smtClean="0"/>
              <a:t> </a:t>
            </a:r>
            <a:r>
              <a:rPr lang="en-GB" altLang="en-US" baseline="0" dirty="0" err="1" smtClean="0"/>
              <a:t>maken</a:t>
            </a:r>
            <a:r>
              <a:rPr lang="en-GB" altLang="en-US" baseline="0" dirty="0" smtClean="0"/>
              <a:t>, </a:t>
            </a:r>
            <a:r>
              <a:rPr lang="en-GB" altLang="en-US" baseline="0" dirty="0" err="1" smtClean="0"/>
              <a:t>waardoor</a:t>
            </a:r>
            <a:r>
              <a:rPr lang="en-GB" altLang="en-US" baseline="0" dirty="0" smtClean="0"/>
              <a:t> de boom </a:t>
            </a:r>
            <a:r>
              <a:rPr lang="en-GB" altLang="en-US" baseline="0" dirty="0" err="1" smtClean="0"/>
              <a:t>stabieler</a:t>
            </a:r>
            <a:r>
              <a:rPr lang="en-GB" altLang="en-US" baseline="0" dirty="0" smtClean="0"/>
              <a:t> </a:t>
            </a:r>
            <a:r>
              <a:rPr lang="en-GB" altLang="en-US" baseline="0" dirty="0" err="1" smtClean="0"/>
              <a:t>wordt</a:t>
            </a:r>
            <a:r>
              <a:rPr lang="en-GB" altLang="en-US" baseline="0" dirty="0" smtClean="0"/>
              <a:t> en de </a:t>
            </a:r>
            <a:r>
              <a:rPr lang="en-GB" altLang="en-US" baseline="0" dirty="0" err="1" smtClean="0"/>
              <a:t>kans</a:t>
            </a:r>
            <a:r>
              <a:rPr lang="en-GB" altLang="en-US" baseline="0" dirty="0" smtClean="0"/>
              <a:t> op </a:t>
            </a:r>
            <a:r>
              <a:rPr lang="en-GB" altLang="en-US" baseline="0" dirty="0" err="1" smtClean="0"/>
              <a:t>takbreuk</a:t>
            </a:r>
            <a:r>
              <a:rPr lang="en-GB" altLang="en-US" baseline="0" dirty="0" smtClean="0"/>
              <a:t> </a:t>
            </a:r>
            <a:r>
              <a:rPr lang="en-GB" altLang="en-US" baseline="0" dirty="0" err="1" smtClean="0"/>
              <a:t>verkleint</a:t>
            </a:r>
            <a:r>
              <a:rPr lang="en-GB" altLang="en-US" baseline="0" dirty="0" smtClean="0"/>
              <a:t>.</a:t>
            </a:r>
          </a:p>
          <a:p>
            <a:endParaRPr lang="en-GB" altLang="en-US" baseline="0" dirty="0" smtClean="0"/>
          </a:p>
          <a:p>
            <a:r>
              <a:rPr lang="en-GB" altLang="en-US" baseline="0" dirty="0" err="1" smtClean="0"/>
              <a:t>Discussiepunt</a:t>
            </a:r>
            <a:r>
              <a:rPr lang="en-GB" altLang="en-US" baseline="0" dirty="0" smtClean="0"/>
              <a:t>:</a:t>
            </a:r>
          </a:p>
          <a:p>
            <a:r>
              <a:rPr lang="en-GB" altLang="en-US" baseline="0" dirty="0" smtClean="0"/>
              <a:t>Is het </a:t>
            </a:r>
            <a:r>
              <a:rPr lang="en-GB" altLang="en-US" baseline="0" dirty="0" err="1" smtClean="0"/>
              <a:t>nodig</a:t>
            </a:r>
            <a:r>
              <a:rPr lang="en-GB" altLang="en-US" baseline="0" dirty="0" smtClean="0"/>
              <a:t> om </a:t>
            </a:r>
            <a:r>
              <a:rPr lang="en-GB" altLang="en-US" baseline="0" dirty="0" err="1" smtClean="0"/>
              <a:t>iets</a:t>
            </a:r>
            <a:r>
              <a:rPr lang="en-GB" altLang="en-US" baseline="0" dirty="0" smtClean="0"/>
              <a:t> </a:t>
            </a:r>
            <a:r>
              <a:rPr lang="en-GB" altLang="en-US" baseline="0" dirty="0" err="1" smtClean="0"/>
              <a:t>te</a:t>
            </a:r>
            <a:r>
              <a:rPr lang="en-GB" altLang="en-US" baseline="0" dirty="0" smtClean="0"/>
              <a:t> </a:t>
            </a:r>
            <a:r>
              <a:rPr lang="en-GB" altLang="en-US" baseline="0" dirty="0" err="1" smtClean="0"/>
              <a:t>doen</a:t>
            </a:r>
            <a:r>
              <a:rPr lang="en-GB" altLang="en-US" baseline="0" dirty="0" smtClean="0"/>
              <a:t> </a:t>
            </a:r>
            <a:r>
              <a:rPr lang="en-GB" altLang="en-US" baseline="0" dirty="0" err="1" smtClean="0"/>
              <a:t>aan</a:t>
            </a:r>
            <a:r>
              <a:rPr lang="en-GB" altLang="en-US" baseline="0" dirty="0" smtClean="0"/>
              <a:t> </a:t>
            </a:r>
            <a:r>
              <a:rPr lang="en-GB" altLang="en-US" baseline="0" dirty="0" err="1" smtClean="0"/>
              <a:t>deze</a:t>
            </a:r>
            <a:r>
              <a:rPr lang="en-GB" altLang="en-US" baseline="0" dirty="0" smtClean="0"/>
              <a:t> boom?</a:t>
            </a:r>
            <a:endParaRPr lang="en-GB" altLang="en-US" dirty="0" smtClean="0"/>
          </a:p>
        </p:txBody>
      </p:sp>
      <p:sp>
        <p:nvSpPr>
          <p:cNvPr id="178180"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14469" eaLnBrk="0" hangingPunct="0">
              <a:spcBef>
                <a:spcPct val="30000"/>
              </a:spcBef>
              <a:defRPr sz="1100">
                <a:solidFill>
                  <a:schemeClr val="tx1"/>
                </a:solidFill>
                <a:latin typeface="Arial" charset="0"/>
              </a:defRPr>
            </a:lvl1pPr>
            <a:lvl2pPr marL="717112" indent="-275697" defTabSz="914469" eaLnBrk="0" hangingPunct="0">
              <a:spcBef>
                <a:spcPct val="30000"/>
              </a:spcBef>
              <a:defRPr sz="1100">
                <a:solidFill>
                  <a:schemeClr val="tx1"/>
                </a:solidFill>
                <a:latin typeface="Arial" charset="0"/>
              </a:defRPr>
            </a:lvl2pPr>
            <a:lvl3pPr marL="1102785" indent="-219954" defTabSz="914469" eaLnBrk="0" hangingPunct="0">
              <a:spcBef>
                <a:spcPct val="30000"/>
              </a:spcBef>
              <a:defRPr sz="1100">
                <a:solidFill>
                  <a:schemeClr val="tx1"/>
                </a:solidFill>
                <a:latin typeface="Arial" charset="0"/>
              </a:defRPr>
            </a:lvl3pPr>
            <a:lvl4pPr marL="1544201" indent="-219954" defTabSz="914469" eaLnBrk="0" hangingPunct="0">
              <a:spcBef>
                <a:spcPct val="30000"/>
              </a:spcBef>
              <a:defRPr sz="1100">
                <a:solidFill>
                  <a:schemeClr val="tx1"/>
                </a:solidFill>
                <a:latin typeface="Arial" charset="0"/>
              </a:defRPr>
            </a:lvl4pPr>
            <a:lvl5pPr marL="1985616" indent="-219954" defTabSz="914469" eaLnBrk="0" hangingPunct="0">
              <a:spcBef>
                <a:spcPct val="30000"/>
              </a:spcBef>
              <a:defRPr sz="1100">
                <a:solidFill>
                  <a:schemeClr val="tx1"/>
                </a:solidFill>
                <a:latin typeface="Arial" charset="0"/>
              </a:defRPr>
            </a:lvl5pPr>
            <a:lvl6pPr marL="2419499" indent="-219954" defTabSz="914469" eaLnBrk="0" fontAlgn="base" hangingPunct="0">
              <a:spcBef>
                <a:spcPct val="30000"/>
              </a:spcBef>
              <a:spcAft>
                <a:spcPct val="0"/>
              </a:spcAft>
              <a:defRPr sz="1100">
                <a:solidFill>
                  <a:schemeClr val="tx1"/>
                </a:solidFill>
                <a:latin typeface="Arial" charset="0"/>
              </a:defRPr>
            </a:lvl6pPr>
            <a:lvl7pPr marL="2853382" indent="-219954" defTabSz="914469" eaLnBrk="0" fontAlgn="base" hangingPunct="0">
              <a:spcBef>
                <a:spcPct val="30000"/>
              </a:spcBef>
              <a:spcAft>
                <a:spcPct val="0"/>
              </a:spcAft>
              <a:defRPr sz="1100">
                <a:solidFill>
                  <a:schemeClr val="tx1"/>
                </a:solidFill>
                <a:latin typeface="Arial" charset="0"/>
              </a:defRPr>
            </a:lvl7pPr>
            <a:lvl8pPr marL="3287265" indent="-219954" defTabSz="914469" eaLnBrk="0" fontAlgn="base" hangingPunct="0">
              <a:spcBef>
                <a:spcPct val="30000"/>
              </a:spcBef>
              <a:spcAft>
                <a:spcPct val="0"/>
              </a:spcAft>
              <a:defRPr sz="1100">
                <a:solidFill>
                  <a:schemeClr val="tx1"/>
                </a:solidFill>
                <a:latin typeface="Arial" charset="0"/>
              </a:defRPr>
            </a:lvl8pPr>
            <a:lvl9pPr marL="3721148" indent="-219954" defTabSz="914469" eaLnBrk="0" fontAlgn="base" hangingPunct="0">
              <a:spcBef>
                <a:spcPct val="30000"/>
              </a:spcBef>
              <a:spcAft>
                <a:spcPct val="0"/>
              </a:spcAft>
              <a:defRPr sz="1100">
                <a:solidFill>
                  <a:schemeClr val="tx1"/>
                </a:solidFill>
                <a:latin typeface="Arial" charset="0"/>
              </a:defRPr>
            </a:lvl9pPr>
          </a:lstStyle>
          <a:p>
            <a:pPr eaLnBrk="1" hangingPunct="1">
              <a:spcBef>
                <a:spcPct val="0"/>
              </a:spcBef>
            </a:pPr>
            <a:fld id="{F0FDB8BB-EEE8-4101-9E27-FB5A4D36EE2C}" type="slidenum">
              <a:rPr lang="en-GB" altLang="en-US" smtClean="0"/>
              <a:pPr eaLnBrk="1" hangingPunct="1">
                <a:spcBef>
                  <a:spcPct val="0"/>
                </a:spcBef>
              </a:pPr>
              <a:t>4</a:t>
            </a:fld>
            <a:endParaRPr lang="en-GB" altLang="en-US"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9442" name="Slide Image Placeholder 1"/>
          <p:cNvSpPr>
            <a:spLocks noGrp="1" noRot="1" noChangeAspect="1" noTextEdit="1"/>
          </p:cNvSpPr>
          <p:nvPr>
            <p:ph type="sldImg"/>
          </p:nvPr>
        </p:nvSpPr>
        <p:spPr>
          <a:ln/>
        </p:spPr>
      </p:sp>
      <p:sp>
        <p:nvSpPr>
          <p:cNvPr id="189443"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err="1" smtClean="0"/>
              <a:t>Es</a:t>
            </a:r>
            <a:r>
              <a:rPr lang="en-GB" altLang="en-US" dirty="0" smtClean="0"/>
              <a:t> met </a:t>
            </a:r>
            <a:r>
              <a:rPr lang="en-GB" altLang="en-US" dirty="0" err="1" smtClean="0"/>
              <a:t>sterke</a:t>
            </a:r>
            <a:r>
              <a:rPr lang="en-GB" altLang="en-US" dirty="0" smtClean="0"/>
              <a:t> </a:t>
            </a:r>
            <a:r>
              <a:rPr lang="en-GB" altLang="en-US" dirty="0" err="1" smtClean="0"/>
              <a:t>uitholling</a:t>
            </a:r>
            <a:r>
              <a:rPr lang="en-GB" altLang="en-US" dirty="0" smtClean="0"/>
              <a:t> van</a:t>
            </a:r>
            <a:r>
              <a:rPr lang="en-GB" altLang="en-US" baseline="0" dirty="0" smtClean="0"/>
              <a:t> de </a:t>
            </a:r>
            <a:r>
              <a:rPr lang="en-GB" altLang="en-US" baseline="0" dirty="0" err="1" smtClean="0"/>
              <a:t>stambasis</a:t>
            </a:r>
            <a:r>
              <a:rPr lang="en-GB" altLang="en-US" baseline="0" dirty="0" smtClean="0"/>
              <a:t> en </a:t>
            </a:r>
            <a:r>
              <a:rPr lang="en-GB" altLang="en-US" baseline="0" dirty="0" err="1" smtClean="0"/>
              <a:t>een</a:t>
            </a:r>
            <a:r>
              <a:rPr lang="en-GB" altLang="en-US" baseline="0" dirty="0" smtClean="0"/>
              <a:t> </a:t>
            </a:r>
            <a:r>
              <a:rPr lang="en-GB" altLang="en-US" baseline="0" dirty="0" err="1" smtClean="0"/>
              <a:t>grote</a:t>
            </a:r>
            <a:r>
              <a:rPr lang="en-GB" altLang="en-US" baseline="0" dirty="0" smtClean="0"/>
              <a:t> </a:t>
            </a:r>
            <a:r>
              <a:rPr lang="en-GB" altLang="en-US" baseline="0" dirty="0" err="1" smtClean="0"/>
              <a:t>stamscheur</a:t>
            </a:r>
            <a:endParaRPr lang="en-GB" altLang="en-US" baseline="0" dirty="0" smtClean="0"/>
          </a:p>
          <a:p>
            <a:r>
              <a:rPr lang="en-GB" altLang="en-US" baseline="0" dirty="0" err="1" smtClean="0"/>
              <a:t>Veel</a:t>
            </a:r>
            <a:r>
              <a:rPr lang="en-GB" altLang="en-US" baseline="0" dirty="0" smtClean="0"/>
              <a:t> </a:t>
            </a:r>
            <a:r>
              <a:rPr lang="en-GB" altLang="en-US" baseline="0" dirty="0" err="1" smtClean="0"/>
              <a:t>dood</a:t>
            </a:r>
            <a:r>
              <a:rPr lang="en-GB" altLang="en-US" baseline="0" dirty="0" smtClean="0"/>
              <a:t> </a:t>
            </a:r>
            <a:r>
              <a:rPr lang="en-GB" altLang="en-US" baseline="0" dirty="0" err="1" smtClean="0"/>
              <a:t>hout</a:t>
            </a:r>
            <a:r>
              <a:rPr lang="en-GB" altLang="en-US" baseline="0" dirty="0" smtClean="0"/>
              <a:t> in de kroon, </a:t>
            </a:r>
            <a:r>
              <a:rPr lang="en-GB" altLang="en-US" baseline="0" dirty="0" err="1" smtClean="0"/>
              <a:t>waarvan</a:t>
            </a:r>
            <a:r>
              <a:rPr lang="en-GB" altLang="en-US" baseline="0" dirty="0" smtClean="0"/>
              <a:t> </a:t>
            </a:r>
            <a:r>
              <a:rPr lang="en-GB" altLang="en-US" baseline="0" dirty="0" err="1" smtClean="0"/>
              <a:t>een</a:t>
            </a:r>
            <a:r>
              <a:rPr lang="en-GB" altLang="en-US" baseline="0" dirty="0" smtClean="0"/>
              <a:t> </a:t>
            </a:r>
            <a:r>
              <a:rPr lang="en-GB" altLang="en-US" baseline="0" dirty="0" err="1" smtClean="0"/>
              <a:t>deel</a:t>
            </a:r>
            <a:r>
              <a:rPr lang="en-GB" altLang="en-US" baseline="0" dirty="0" smtClean="0"/>
              <a:t> al </a:t>
            </a:r>
            <a:r>
              <a:rPr lang="en-GB" altLang="en-US" baseline="0" dirty="0" err="1" smtClean="0"/>
              <a:t>afgebroken</a:t>
            </a:r>
            <a:r>
              <a:rPr lang="en-GB" altLang="en-US" baseline="0" dirty="0" smtClean="0"/>
              <a:t> </a:t>
            </a:r>
            <a:r>
              <a:rPr lang="en-GB" altLang="en-US" baseline="0" dirty="0" err="1" smtClean="0"/>
              <a:t>lijkt</a:t>
            </a:r>
            <a:endParaRPr lang="en-GB" altLang="en-US" baseline="0" dirty="0" smtClean="0"/>
          </a:p>
          <a:p>
            <a:r>
              <a:rPr lang="en-GB" altLang="en-US" baseline="0" dirty="0" smtClean="0"/>
              <a:t>Heel </a:t>
            </a:r>
            <a:r>
              <a:rPr lang="en-GB" altLang="en-US" baseline="0" dirty="0" err="1" smtClean="0"/>
              <a:t>rustige</a:t>
            </a:r>
            <a:r>
              <a:rPr lang="en-GB" altLang="en-US" baseline="0" dirty="0" smtClean="0"/>
              <a:t> </a:t>
            </a:r>
            <a:r>
              <a:rPr lang="en-GB" altLang="en-US" baseline="0" dirty="0" err="1" smtClean="0"/>
              <a:t>weg</a:t>
            </a:r>
            <a:endParaRPr lang="en-GB" altLang="en-US" baseline="0" dirty="0" smtClean="0"/>
          </a:p>
          <a:p>
            <a:r>
              <a:rPr lang="en-GB" altLang="en-US" baseline="0" dirty="0" smtClean="0"/>
              <a:t>Moet </a:t>
            </a:r>
            <a:r>
              <a:rPr lang="en-GB" altLang="en-US" baseline="0" dirty="0" err="1" smtClean="0"/>
              <a:t>er</a:t>
            </a:r>
            <a:r>
              <a:rPr lang="en-GB" altLang="en-US" baseline="0" dirty="0" smtClean="0"/>
              <a:t> </a:t>
            </a:r>
            <a:r>
              <a:rPr lang="en-GB" altLang="en-US" baseline="0" dirty="0" err="1" smtClean="0"/>
              <a:t>beheer</a:t>
            </a:r>
            <a:r>
              <a:rPr lang="en-GB" altLang="en-US" baseline="0" dirty="0" smtClean="0"/>
              <a:t> </a:t>
            </a:r>
            <a:r>
              <a:rPr lang="en-GB" altLang="en-US" baseline="0" dirty="0" err="1" smtClean="0"/>
              <a:t>uitgevoerd</a:t>
            </a:r>
            <a:r>
              <a:rPr lang="en-GB" altLang="en-US" baseline="0" dirty="0" smtClean="0"/>
              <a:t> </a:t>
            </a:r>
            <a:r>
              <a:rPr lang="en-GB" altLang="en-US" baseline="0" dirty="0" err="1" smtClean="0"/>
              <a:t>worden</a:t>
            </a:r>
            <a:r>
              <a:rPr lang="en-GB" altLang="en-US" baseline="0" dirty="0" smtClean="0"/>
              <a:t>?</a:t>
            </a:r>
            <a:endParaRPr lang="en-GB" altLang="en-US" dirty="0" smtClean="0"/>
          </a:p>
          <a:p>
            <a:endParaRPr lang="en-GB" altLang="en-US" dirty="0" smtClean="0"/>
          </a:p>
          <a:p>
            <a:r>
              <a:rPr lang="en-GB" altLang="en-US" dirty="0" err="1" smtClean="0"/>
              <a:t>Beheeraanbevelingen</a:t>
            </a:r>
            <a:r>
              <a:rPr lang="en-GB" altLang="en-US" dirty="0" smtClean="0"/>
              <a:t>:</a:t>
            </a:r>
          </a:p>
          <a:p>
            <a:r>
              <a:rPr lang="en-GB" altLang="en-US" dirty="0" err="1" smtClean="0"/>
              <a:t>Niets</a:t>
            </a:r>
            <a:r>
              <a:rPr lang="en-GB" altLang="en-US" baseline="0" dirty="0" smtClean="0"/>
              <a:t> </a:t>
            </a:r>
            <a:r>
              <a:rPr lang="en-GB" altLang="en-US" baseline="0" dirty="0" err="1" smtClean="0"/>
              <a:t>doen</a:t>
            </a:r>
            <a:r>
              <a:rPr lang="en-GB" altLang="en-US" baseline="0" dirty="0" smtClean="0"/>
              <a:t>?</a:t>
            </a:r>
          </a:p>
          <a:p>
            <a:r>
              <a:rPr lang="en-GB" altLang="en-US" baseline="0" dirty="0" err="1" smtClean="0"/>
              <a:t>Waardevol</a:t>
            </a:r>
            <a:r>
              <a:rPr lang="en-GB" altLang="en-US" baseline="0" dirty="0" smtClean="0"/>
              <a:t> </a:t>
            </a:r>
            <a:r>
              <a:rPr lang="en-GB" altLang="en-US" baseline="0" dirty="0" err="1" smtClean="0"/>
              <a:t>biotoop</a:t>
            </a:r>
            <a:r>
              <a:rPr lang="en-GB" altLang="en-US" baseline="0" dirty="0" smtClean="0"/>
              <a:t> in de kroon </a:t>
            </a:r>
            <a:r>
              <a:rPr lang="en-GB" altLang="en-US" baseline="0" dirty="0" err="1" smtClean="0"/>
              <a:t>zou</a:t>
            </a:r>
            <a:r>
              <a:rPr lang="en-GB" altLang="en-US" baseline="0" dirty="0" smtClean="0"/>
              <a:t> </a:t>
            </a:r>
            <a:r>
              <a:rPr lang="en-GB" altLang="en-US" baseline="0" dirty="0" err="1" smtClean="0"/>
              <a:t>waarschijnlijk</a:t>
            </a:r>
            <a:r>
              <a:rPr lang="en-GB" altLang="en-US" baseline="0" dirty="0" smtClean="0"/>
              <a:t> </a:t>
            </a:r>
            <a:r>
              <a:rPr lang="en-GB" altLang="en-US" baseline="0" dirty="0" err="1" smtClean="0"/>
              <a:t>verwijderd</a:t>
            </a:r>
            <a:r>
              <a:rPr lang="en-GB" altLang="en-US" baseline="0" dirty="0" smtClean="0"/>
              <a:t> </a:t>
            </a:r>
            <a:r>
              <a:rPr lang="en-GB" altLang="en-US" baseline="0" dirty="0" err="1" smtClean="0"/>
              <a:t>worden</a:t>
            </a:r>
            <a:r>
              <a:rPr lang="en-GB" altLang="en-US" baseline="0" dirty="0" smtClean="0"/>
              <a:t> </a:t>
            </a:r>
            <a:r>
              <a:rPr lang="en-GB" altLang="en-US" baseline="0" dirty="0" err="1" smtClean="0"/>
              <a:t>als</a:t>
            </a:r>
            <a:r>
              <a:rPr lang="en-GB" altLang="en-US" baseline="0" dirty="0" smtClean="0"/>
              <a:t> </a:t>
            </a:r>
            <a:r>
              <a:rPr lang="en-GB" altLang="en-US" baseline="0" dirty="0" err="1" smtClean="0"/>
              <a:t>werken</a:t>
            </a:r>
            <a:r>
              <a:rPr lang="en-GB" altLang="en-US" baseline="0" dirty="0" smtClean="0"/>
              <a:t> </a:t>
            </a:r>
            <a:r>
              <a:rPr lang="en-GB" altLang="en-US" baseline="0" dirty="0" err="1" smtClean="0"/>
              <a:t>uitgevoerd</a:t>
            </a:r>
            <a:r>
              <a:rPr lang="en-GB" altLang="en-US" baseline="0" dirty="0" smtClean="0"/>
              <a:t> </a:t>
            </a:r>
            <a:r>
              <a:rPr lang="en-GB" altLang="en-US" baseline="0" dirty="0" err="1" smtClean="0"/>
              <a:t>worden</a:t>
            </a:r>
            <a:r>
              <a:rPr lang="en-GB" altLang="en-US" baseline="0" dirty="0" smtClean="0"/>
              <a:t> om </a:t>
            </a:r>
            <a:r>
              <a:rPr lang="en-GB" altLang="en-US" baseline="0" dirty="0" err="1" smtClean="0"/>
              <a:t>wat</a:t>
            </a:r>
            <a:r>
              <a:rPr lang="en-GB" altLang="en-US" baseline="0" dirty="0" smtClean="0"/>
              <a:t> </a:t>
            </a:r>
            <a:r>
              <a:rPr lang="en-GB" altLang="en-US" baseline="0" dirty="0" err="1" smtClean="0"/>
              <a:t>gewicht</a:t>
            </a:r>
            <a:r>
              <a:rPr lang="en-GB" altLang="en-US" baseline="0" dirty="0" smtClean="0"/>
              <a:t> van de boom </a:t>
            </a:r>
            <a:r>
              <a:rPr lang="en-GB" altLang="en-US" baseline="0" dirty="0" err="1" smtClean="0"/>
              <a:t>weg</a:t>
            </a:r>
            <a:r>
              <a:rPr lang="en-GB" altLang="en-US" baseline="0" dirty="0" smtClean="0"/>
              <a:t> </a:t>
            </a:r>
            <a:r>
              <a:rPr lang="en-GB" altLang="en-US" baseline="0" dirty="0" err="1" smtClean="0"/>
              <a:t>te</a:t>
            </a:r>
            <a:r>
              <a:rPr lang="en-GB" altLang="en-US" baseline="0" dirty="0" smtClean="0"/>
              <a:t> </a:t>
            </a:r>
            <a:r>
              <a:rPr lang="en-GB" altLang="en-US" baseline="0" dirty="0" err="1" smtClean="0"/>
              <a:t>nemen</a:t>
            </a:r>
            <a:endParaRPr lang="en-GB" altLang="en-US" baseline="0" dirty="0" smtClean="0"/>
          </a:p>
          <a:p>
            <a:r>
              <a:rPr lang="en-GB" altLang="en-US" baseline="0" dirty="0" smtClean="0"/>
              <a:t>Of </a:t>
            </a:r>
            <a:r>
              <a:rPr lang="en-GB" altLang="en-US" baseline="0" dirty="0" err="1" smtClean="0"/>
              <a:t>misschien</a:t>
            </a:r>
            <a:r>
              <a:rPr lang="en-GB" altLang="en-US" baseline="0" dirty="0" smtClean="0"/>
              <a:t> de </a:t>
            </a:r>
            <a:r>
              <a:rPr lang="en-GB" altLang="en-US" baseline="0" dirty="0" err="1" smtClean="0"/>
              <a:t>zwaardere</a:t>
            </a:r>
            <a:r>
              <a:rPr lang="en-GB" altLang="en-US" baseline="0" dirty="0" smtClean="0"/>
              <a:t> </a:t>
            </a:r>
            <a:r>
              <a:rPr lang="en-GB" altLang="en-US" baseline="0" dirty="0" err="1" smtClean="0"/>
              <a:t>gesteltakken</a:t>
            </a:r>
            <a:r>
              <a:rPr lang="en-GB" altLang="en-US" baseline="0" dirty="0" smtClean="0"/>
              <a:t> </a:t>
            </a:r>
            <a:r>
              <a:rPr lang="en-GB" altLang="en-US" baseline="0" dirty="0" err="1" smtClean="0"/>
              <a:t>terugsnoeien</a:t>
            </a:r>
            <a:r>
              <a:rPr lang="en-GB" altLang="en-US" baseline="0" dirty="0" smtClean="0"/>
              <a:t> om de </a:t>
            </a:r>
            <a:r>
              <a:rPr lang="en-GB" altLang="en-US" baseline="0" dirty="0" err="1" smtClean="0"/>
              <a:t>windvang</a:t>
            </a:r>
            <a:r>
              <a:rPr lang="en-GB" altLang="en-US" baseline="0" dirty="0" smtClean="0"/>
              <a:t> </a:t>
            </a:r>
            <a:r>
              <a:rPr lang="en-GB" altLang="en-US" baseline="0" dirty="0" err="1" smtClean="0"/>
              <a:t>te</a:t>
            </a:r>
            <a:r>
              <a:rPr lang="en-GB" altLang="en-US" baseline="0" dirty="0" smtClean="0"/>
              <a:t> </a:t>
            </a:r>
            <a:r>
              <a:rPr lang="en-GB" altLang="en-US" baseline="0" dirty="0" err="1" smtClean="0"/>
              <a:t>verkleinen</a:t>
            </a:r>
            <a:r>
              <a:rPr lang="en-GB" altLang="en-US" baseline="0" dirty="0" smtClean="0"/>
              <a:t>.</a:t>
            </a:r>
          </a:p>
          <a:p>
            <a:r>
              <a:rPr lang="en-GB" altLang="en-US" baseline="0" dirty="0" smtClean="0"/>
              <a:t>De </a:t>
            </a:r>
            <a:r>
              <a:rPr lang="en-GB" altLang="en-US" baseline="0" dirty="0" err="1" smtClean="0"/>
              <a:t>landweg</a:t>
            </a:r>
            <a:r>
              <a:rPr lang="en-GB" altLang="en-US" baseline="0" dirty="0" smtClean="0"/>
              <a:t> is </a:t>
            </a:r>
            <a:r>
              <a:rPr lang="en-GB" altLang="en-US" baseline="0" dirty="0" err="1" smtClean="0"/>
              <a:t>zeer</a:t>
            </a:r>
            <a:r>
              <a:rPr lang="en-GB" altLang="en-US" baseline="0" dirty="0" smtClean="0"/>
              <a:t> </a:t>
            </a:r>
            <a:r>
              <a:rPr lang="en-GB" altLang="en-US" baseline="0" dirty="0" err="1" smtClean="0"/>
              <a:t>rustig</a:t>
            </a:r>
            <a:r>
              <a:rPr lang="en-GB" altLang="en-US" baseline="0" dirty="0" smtClean="0"/>
              <a:t> en de </a:t>
            </a:r>
            <a:r>
              <a:rPr lang="en-GB" altLang="en-US" baseline="0" dirty="0" err="1" smtClean="0"/>
              <a:t>zichtbaarheid</a:t>
            </a:r>
            <a:r>
              <a:rPr lang="en-GB" altLang="en-US" baseline="0" dirty="0" smtClean="0"/>
              <a:t> is </a:t>
            </a:r>
            <a:r>
              <a:rPr lang="en-GB" altLang="en-US" baseline="0" dirty="0" err="1" smtClean="0"/>
              <a:t>goed</a:t>
            </a:r>
            <a:r>
              <a:rPr lang="en-GB" altLang="en-US" baseline="0" dirty="0" smtClean="0"/>
              <a:t>, </a:t>
            </a:r>
            <a:r>
              <a:rPr lang="en-GB" altLang="en-US" baseline="0" dirty="0" err="1" smtClean="0"/>
              <a:t>dus</a:t>
            </a:r>
            <a:r>
              <a:rPr lang="en-GB" altLang="en-US" baseline="0" dirty="0" smtClean="0"/>
              <a:t> het is </a:t>
            </a:r>
            <a:r>
              <a:rPr lang="en-GB" altLang="en-US" baseline="0" dirty="0" err="1" smtClean="0"/>
              <a:t>onwaarschijnlijk</a:t>
            </a:r>
            <a:r>
              <a:rPr lang="en-GB" altLang="en-US" baseline="0" dirty="0" smtClean="0"/>
              <a:t> </a:t>
            </a:r>
            <a:r>
              <a:rPr lang="en-GB" altLang="en-US" baseline="0" dirty="0" err="1" smtClean="0"/>
              <a:t>dat</a:t>
            </a:r>
            <a:r>
              <a:rPr lang="en-GB" altLang="en-US" baseline="0" dirty="0" smtClean="0"/>
              <a:t> de boom </a:t>
            </a:r>
            <a:r>
              <a:rPr lang="en-GB" altLang="en-US" baseline="0" dirty="0" err="1" smtClean="0"/>
              <a:t>schade</a:t>
            </a:r>
            <a:r>
              <a:rPr lang="en-GB" altLang="en-US" baseline="0" dirty="0" smtClean="0"/>
              <a:t> </a:t>
            </a:r>
            <a:r>
              <a:rPr lang="en-GB" altLang="en-US" baseline="0" dirty="0" err="1" smtClean="0"/>
              <a:t>berokkent</a:t>
            </a:r>
            <a:r>
              <a:rPr lang="en-GB" altLang="en-US" baseline="0" dirty="0" smtClean="0"/>
              <a:t> </a:t>
            </a:r>
            <a:r>
              <a:rPr lang="en-GB" altLang="en-US" baseline="0" dirty="0" err="1" smtClean="0"/>
              <a:t>aan</a:t>
            </a:r>
            <a:r>
              <a:rPr lang="en-GB" altLang="en-US" baseline="0" dirty="0" smtClean="0"/>
              <a:t> </a:t>
            </a:r>
            <a:r>
              <a:rPr lang="en-GB" altLang="en-US" baseline="0" dirty="0" err="1" smtClean="0"/>
              <a:t>personen</a:t>
            </a:r>
            <a:r>
              <a:rPr lang="en-GB" altLang="en-US" baseline="0" dirty="0" smtClean="0"/>
              <a:t> of </a:t>
            </a:r>
            <a:r>
              <a:rPr lang="en-GB" altLang="en-US" baseline="0" dirty="0" err="1" smtClean="0"/>
              <a:t>voertuigen</a:t>
            </a:r>
            <a:r>
              <a:rPr lang="en-GB" altLang="en-US" baseline="0" dirty="0" smtClean="0"/>
              <a:t>.</a:t>
            </a:r>
          </a:p>
          <a:p>
            <a:endParaRPr lang="en-GB" altLang="en-US" baseline="0" dirty="0" smtClean="0"/>
          </a:p>
          <a:p>
            <a:r>
              <a:rPr lang="en-GB" altLang="en-US" baseline="0" dirty="0" err="1" smtClean="0"/>
              <a:t>Discussiepunten</a:t>
            </a:r>
            <a:r>
              <a:rPr lang="en-GB" altLang="en-US" baseline="0" dirty="0" smtClean="0"/>
              <a:t>:</a:t>
            </a:r>
          </a:p>
          <a:p>
            <a:r>
              <a:rPr lang="en-GB" altLang="en-US" baseline="0" dirty="0" err="1" smtClean="0"/>
              <a:t>Kan</a:t>
            </a:r>
            <a:r>
              <a:rPr lang="en-GB" altLang="en-US" baseline="0" dirty="0" smtClean="0"/>
              <a:t> </a:t>
            </a:r>
            <a:r>
              <a:rPr lang="en-GB" altLang="en-US" baseline="0" dirty="0" err="1" smtClean="0"/>
              <a:t>er</a:t>
            </a:r>
            <a:r>
              <a:rPr lang="en-GB" altLang="en-US" baseline="0" dirty="0" smtClean="0"/>
              <a:t> </a:t>
            </a:r>
            <a:r>
              <a:rPr lang="en-GB" altLang="en-US" baseline="0" dirty="0" err="1" smtClean="0"/>
              <a:t>aan</a:t>
            </a:r>
            <a:r>
              <a:rPr lang="en-GB" altLang="en-US" baseline="0" dirty="0" smtClean="0"/>
              <a:t> </a:t>
            </a:r>
            <a:r>
              <a:rPr lang="en-GB" altLang="en-US" baseline="0" dirty="0" err="1" smtClean="0"/>
              <a:t>essen</a:t>
            </a:r>
            <a:r>
              <a:rPr lang="en-GB" altLang="en-US" baseline="0" dirty="0" smtClean="0"/>
              <a:t> </a:t>
            </a:r>
            <a:r>
              <a:rPr lang="en-GB" altLang="en-US" baseline="0" dirty="0" err="1" smtClean="0"/>
              <a:t>gewerkt</a:t>
            </a:r>
            <a:r>
              <a:rPr lang="en-GB" altLang="en-US" baseline="0" dirty="0" smtClean="0"/>
              <a:t> </a:t>
            </a:r>
            <a:r>
              <a:rPr lang="en-GB" altLang="en-US" baseline="0" dirty="0" err="1" smtClean="0"/>
              <a:t>worden</a:t>
            </a:r>
            <a:r>
              <a:rPr lang="en-GB" altLang="en-US" baseline="0" dirty="0" smtClean="0"/>
              <a:t>, met </a:t>
            </a:r>
            <a:r>
              <a:rPr lang="en-GB" altLang="en-US" baseline="0" dirty="0" err="1" smtClean="0"/>
              <a:t>Chalara</a:t>
            </a:r>
            <a:r>
              <a:rPr lang="en-GB" altLang="en-US" baseline="0" dirty="0" smtClean="0"/>
              <a:t> in het </a:t>
            </a:r>
            <a:r>
              <a:rPr lang="en-GB" altLang="en-US" baseline="0" dirty="0" err="1" smtClean="0"/>
              <a:t>achterhoofd</a:t>
            </a:r>
            <a:r>
              <a:rPr lang="en-GB" altLang="en-US" baseline="0" dirty="0" smtClean="0"/>
              <a:t>?</a:t>
            </a:r>
          </a:p>
          <a:p>
            <a:r>
              <a:rPr lang="en-GB" altLang="en-US" baseline="0" dirty="0" smtClean="0"/>
              <a:t>Moet </a:t>
            </a:r>
            <a:r>
              <a:rPr lang="en-GB" altLang="en-US" baseline="0" dirty="0" err="1" smtClean="0"/>
              <a:t>deze</a:t>
            </a:r>
            <a:r>
              <a:rPr lang="en-GB" altLang="en-US" baseline="0" dirty="0" smtClean="0"/>
              <a:t> boom </a:t>
            </a:r>
            <a:r>
              <a:rPr lang="en-GB" altLang="en-US" baseline="0" dirty="0" err="1" smtClean="0"/>
              <a:t>veiliger</a:t>
            </a:r>
            <a:r>
              <a:rPr lang="en-GB" altLang="en-US" baseline="0" dirty="0" smtClean="0"/>
              <a:t> </a:t>
            </a:r>
            <a:r>
              <a:rPr lang="en-GB" altLang="en-US" baseline="0" dirty="0" err="1" smtClean="0"/>
              <a:t>gemaakt</a:t>
            </a:r>
            <a:r>
              <a:rPr lang="en-GB" altLang="en-US" baseline="0" dirty="0" smtClean="0"/>
              <a:t> </a:t>
            </a:r>
            <a:r>
              <a:rPr lang="en-GB" altLang="en-US" baseline="0" dirty="0" err="1" smtClean="0"/>
              <a:t>worden</a:t>
            </a:r>
            <a:r>
              <a:rPr lang="en-GB" altLang="en-US" baseline="0" dirty="0" smtClean="0"/>
              <a:t> in </a:t>
            </a:r>
            <a:r>
              <a:rPr lang="en-GB" altLang="en-US" baseline="0" dirty="0" err="1" smtClean="0"/>
              <a:t>functie</a:t>
            </a:r>
            <a:r>
              <a:rPr lang="en-GB" altLang="en-US" baseline="0" dirty="0" smtClean="0"/>
              <a:t> van het </a:t>
            </a:r>
            <a:r>
              <a:rPr lang="en-GB" altLang="en-US" baseline="0" dirty="0" err="1" smtClean="0"/>
              <a:t>verkeer</a:t>
            </a:r>
            <a:r>
              <a:rPr lang="en-GB" altLang="en-US" baseline="0" dirty="0" smtClean="0"/>
              <a:t>?</a:t>
            </a:r>
          </a:p>
        </p:txBody>
      </p:sp>
      <p:sp>
        <p:nvSpPr>
          <p:cNvPr id="189444"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7738" eaLnBrk="0" hangingPunct="0">
              <a:defRPr>
                <a:solidFill>
                  <a:schemeClr val="tx1"/>
                </a:solidFill>
                <a:latin typeface="Arial" charset="0"/>
              </a:defRPr>
            </a:lvl1pPr>
            <a:lvl2pPr marL="742950" indent="-285750" defTabSz="947738" eaLnBrk="0" hangingPunct="0">
              <a:defRPr>
                <a:solidFill>
                  <a:schemeClr val="tx1"/>
                </a:solidFill>
                <a:latin typeface="Arial" charset="0"/>
              </a:defRPr>
            </a:lvl2pPr>
            <a:lvl3pPr marL="1143000" indent="-228600" defTabSz="947738" eaLnBrk="0" hangingPunct="0">
              <a:defRPr>
                <a:solidFill>
                  <a:schemeClr val="tx1"/>
                </a:solidFill>
                <a:latin typeface="Arial" charset="0"/>
              </a:defRPr>
            </a:lvl3pPr>
            <a:lvl4pPr marL="1600200" indent="-228600" defTabSz="947738" eaLnBrk="0" hangingPunct="0">
              <a:defRPr>
                <a:solidFill>
                  <a:schemeClr val="tx1"/>
                </a:solidFill>
                <a:latin typeface="Arial" charset="0"/>
              </a:defRPr>
            </a:lvl4pPr>
            <a:lvl5pPr marL="2057400" indent="-228600" defTabSz="947738" eaLnBrk="0" hangingPunct="0">
              <a:defRPr>
                <a:solidFill>
                  <a:schemeClr val="tx1"/>
                </a:solidFill>
                <a:latin typeface="Arial" charset="0"/>
              </a:defRPr>
            </a:lvl5pPr>
            <a:lvl6pPr marL="2514600" indent="-228600" defTabSz="947738" eaLnBrk="0" fontAlgn="base" hangingPunct="0">
              <a:spcBef>
                <a:spcPct val="0"/>
              </a:spcBef>
              <a:spcAft>
                <a:spcPct val="0"/>
              </a:spcAft>
              <a:defRPr>
                <a:solidFill>
                  <a:schemeClr val="tx1"/>
                </a:solidFill>
                <a:latin typeface="Arial" charset="0"/>
              </a:defRPr>
            </a:lvl6pPr>
            <a:lvl7pPr marL="2971800" indent="-228600" defTabSz="947738" eaLnBrk="0" fontAlgn="base" hangingPunct="0">
              <a:spcBef>
                <a:spcPct val="0"/>
              </a:spcBef>
              <a:spcAft>
                <a:spcPct val="0"/>
              </a:spcAft>
              <a:defRPr>
                <a:solidFill>
                  <a:schemeClr val="tx1"/>
                </a:solidFill>
                <a:latin typeface="Arial" charset="0"/>
              </a:defRPr>
            </a:lvl7pPr>
            <a:lvl8pPr marL="3429000" indent="-228600" defTabSz="947738" eaLnBrk="0" fontAlgn="base" hangingPunct="0">
              <a:spcBef>
                <a:spcPct val="0"/>
              </a:spcBef>
              <a:spcAft>
                <a:spcPct val="0"/>
              </a:spcAft>
              <a:defRPr>
                <a:solidFill>
                  <a:schemeClr val="tx1"/>
                </a:solidFill>
                <a:latin typeface="Arial" charset="0"/>
              </a:defRPr>
            </a:lvl8pPr>
            <a:lvl9pPr marL="3886200" indent="-228600" defTabSz="947738" eaLnBrk="0" fontAlgn="base" hangingPunct="0">
              <a:spcBef>
                <a:spcPct val="0"/>
              </a:spcBef>
              <a:spcAft>
                <a:spcPct val="0"/>
              </a:spcAft>
              <a:defRPr>
                <a:solidFill>
                  <a:schemeClr val="tx1"/>
                </a:solidFill>
                <a:latin typeface="Arial" charset="0"/>
              </a:defRPr>
            </a:lvl9pPr>
          </a:lstStyle>
          <a:p>
            <a:pPr eaLnBrk="1" hangingPunct="1"/>
            <a:fld id="{4971DC58-065B-475C-859C-04E07FEB8227}" type="slidenum">
              <a:rPr lang="en-GB" altLang="en-US" smtClean="0"/>
              <a:pPr eaLnBrk="1" hangingPunct="1"/>
              <a:t>5</a:t>
            </a:fld>
            <a:endParaRPr lang="en-GB" altLang="en-US"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0466" name="Slide Image Placeholder 1"/>
          <p:cNvSpPr>
            <a:spLocks noGrp="1" noRot="1" noChangeAspect="1" noTextEdit="1"/>
          </p:cNvSpPr>
          <p:nvPr>
            <p:ph type="sldImg"/>
          </p:nvPr>
        </p:nvSpPr>
        <p:spPr>
          <a:ln/>
        </p:spPr>
      </p:sp>
      <p:sp>
        <p:nvSpPr>
          <p:cNvPr id="190467"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err="1" smtClean="0"/>
              <a:t>Verwaarloosde</a:t>
            </a:r>
            <a:r>
              <a:rPr lang="en-GB" altLang="en-US" dirty="0" smtClean="0"/>
              <a:t> </a:t>
            </a:r>
            <a:r>
              <a:rPr lang="en-GB" altLang="en-US" dirty="0" err="1" smtClean="0"/>
              <a:t>knotboom</a:t>
            </a:r>
            <a:r>
              <a:rPr lang="en-GB" altLang="en-US" dirty="0" smtClean="0"/>
              <a:t> in </a:t>
            </a:r>
            <a:r>
              <a:rPr lang="en-GB" altLang="en-US" dirty="0" err="1" smtClean="0"/>
              <a:t>een</a:t>
            </a:r>
            <a:r>
              <a:rPr lang="en-GB" altLang="en-US" dirty="0" smtClean="0"/>
              <a:t> </a:t>
            </a:r>
            <a:r>
              <a:rPr lang="en-GB" altLang="en-US" dirty="0" err="1" smtClean="0"/>
              <a:t>verstedelijkte</a:t>
            </a:r>
            <a:r>
              <a:rPr lang="en-GB" altLang="en-US" dirty="0" smtClean="0"/>
              <a:t> </a:t>
            </a:r>
            <a:r>
              <a:rPr lang="en-GB" altLang="en-US" dirty="0" err="1" smtClean="0"/>
              <a:t>omgeving</a:t>
            </a:r>
            <a:r>
              <a:rPr lang="en-GB" altLang="en-US" dirty="0" smtClean="0"/>
              <a:t>,</a:t>
            </a:r>
            <a:r>
              <a:rPr lang="en-GB" altLang="en-US" baseline="0" dirty="0" smtClean="0"/>
              <a:t> </a:t>
            </a:r>
            <a:r>
              <a:rPr lang="en-GB" altLang="en-US" baseline="0" dirty="0" err="1" smtClean="0"/>
              <a:t>dichtbij</a:t>
            </a:r>
            <a:r>
              <a:rPr lang="en-GB" altLang="en-US" baseline="0" dirty="0" smtClean="0"/>
              <a:t> </a:t>
            </a:r>
            <a:r>
              <a:rPr lang="en-GB" altLang="en-US" baseline="0" dirty="0" err="1" smtClean="0"/>
              <a:t>huizen</a:t>
            </a:r>
            <a:r>
              <a:rPr lang="en-GB" altLang="en-US" baseline="0" dirty="0" smtClean="0"/>
              <a:t>, maar </a:t>
            </a:r>
            <a:r>
              <a:rPr lang="en-GB" altLang="en-US" baseline="0" dirty="0" err="1" smtClean="0"/>
              <a:t>niet</a:t>
            </a:r>
            <a:r>
              <a:rPr lang="en-GB" altLang="en-US" baseline="0" dirty="0" smtClean="0"/>
              <a:t> </a:t>
            </a:r>
            <a:r>
              <a:rPr lang="en-GB" altLang="en-US" baseline="0" dirty="0" err="1" smtClean="0"/>
              <a:t>binnen</a:t>
            </a:r>
            <a:r>
              <a:rPr lang="en-GB" altLang="en-US" baseline="0" dirty="0" smtClean="0"/>
              <a:t> </a:t>
            </a:r>
            <a:r>
              <a:rPr lang="en-GB" altLang="en-US" baseline="0" dirty="0" err="1" smtClean="0"/>
              <a:t>schade</a:t>
            </a:r>
            <a:r>
              <a:rPr lang="en-GB" altLang="en-US" baseline="0" dirty="0" smtClean="0"/>
              <a:t> </a:t>
            </a:r>
            <a:r>
              <a:rPr lang="en-GB" altLang="en-US" baseline="0" dirty="0" err="1" smtClean="0"/>
              <a:t>bereik</a:t>
            </a:r>
            <a:r>
              <a:rPr lang="en-GB" altLang="en-US" baseline="0" dirty="0" smtClean="0"/>
              <a:t>, </a:t>
            </a:r>
            <a:r>
              <a:rPr lang="en-GB" altLang="en-US" baseline="0" dirty="0" err="1" smtClean="0"/>
              <a:t>wel</a:t>
            </a:r>
            <a:r>
              <a:rPr lang="en-GB" altLang="en-US" baseline="0" dirty="0" smtClean="0"/>
              <a:t> </a:t>
            </a:r>
            <a:r>
              <a:rPr lang="en-GB" altLang="en-US" baseline="0" dirty="0" err="1" smtClean="0"/>
              <a:t>vaak</a:t>
            </a:r>
            <a:r>
              <a:rPr lang="en-GB" altLang="en-US" baseline="0" dirty="0" smtClean="0"/>
              <a:t> </a:t>
            </a:r>
            <a:r>
              <a:rPr lang="en-GB" altLang="en-US" baseline="0" dirty="0" err="1" smtClean="0"/>
              <a:t>spelende</a:t>
            </a:r>
            <a:r>
              <a:rPr lang="en-GB" altLang="en-US" baseline="0" dirty="0" smtClean="0"/>
              <a:t> </a:t>
            </a:r>
            <a:r>
              <a:rPr lang="en-GB" altLang="en-US" baseline="0" dirty="0" err="1" smtClean="0"/>
              <a:t>kinderen</a:t>
            </a:r>
            <a:r>
              <a:rPr lang="en-GB" altLang="en-US" baseline="0" dirty="0" smtClean="0"/>
              <a:t> </a:t>
            </a:r>
            <a:r>
              <a:rPr lang="en-GB" altLang="en-US" baseline="0" dirty="0" err="1" smtClean="0"/>
              <a:t>onder</a:t>
            </a:r>
            <a:r>
              <a:rPr lang="en-GB" altLang="en-US" baseline="0" dirty="0" smtClean="0"/>
              <a:t> de boom.</a:t>
            </a:r>
          </a:p>
          <a:p>
            <a:r>
              <a:rPr lang="en-GB" altLang="en-US" baseline="0" dirty="0" err="1" smtClean="0"/>
              <a:t>Veel</a:t>
            </a:r>
            <a:r>
              <a:rPr lang="en-GB" altLang="en-US" baseline="0" dirty="0" smtClean="0"/>
              <a:t> </a:t>
            </a:r>
            <a:r>
              <a:rPr lang="en-GB" altLang="en-US" baseline="0" dirty="0" err="1" smtClean="0"/>
              <a:t>zware</a:t>
            </a:r>
            <a:r>
              <a:rPr lang="en-GB" altLang="en-US" baseline="0" dirty="0" smtClean="0"/>
              <a:t> </a:t>
            </a:r>
            <a:r>
              <a:rPr lang="en-GB" altLang="en-US" baseline="0" dirty="0" err="1" smtClean="0"/>
              <a:t>gesteltakken</a:t>
            </a:r>
            <a:endParaRPr lang="en-GB" altLang="en-US" baseline="0" dirty="0" smtClean="0"/>
          </a:p>
          <a:p>
            <a:r>
              <a:rPr lang="en-GB" altLang="en-US" baseline="0" dirty="0" smtClean="0"/>
              <a:t>De boom </a:t>
            </a:r>
            <a:r>
              <a:rPr lang="en-GB" altLang="en-US" baseline="0" dirty="0" err="1" smtClean="0"/>
              <a:t>ziet</a:t>
            </a:r>
            <a:r>
              <a:rPr lang="en-GB" altLang="en-US" baseline="0" dirty="0" smtClean="0"/>
              <a:t> </a:t>
            </a:r>
            <a:r>
              <a:rPr lang="en-GB" altLang="en-US" baseline="0" dirty="0" err="1" smtClean="0"/>
              <a:t>er</a:t>
            </a:r>
            <a:r>
              <a:rPr lang="en-GB" altLang="en-US" baseline="0" dirty="0" smtClean="0"/>
              <a:t> </a:t>
            </a:r>
            <a:r>
              <a:rPr lang="en-GB" altLang="en-US" baseline="0" dirty="0" err="1" smtClean="0"/>
              <a:t>stabiel</a:t>
            </a:r>
            <a:r>
              <a:rPr lang="en-GB" altLang="en-US" baseline="0" dirty="0" smtClean="0"/>
              <a:t> </a:t>
            </a:r>
            <a:r>
              <a:rPr lang="en-GB" altLang="en-US" baseline="0" dirty="0" err="1" smtClean="0"/>
              <a:t>uit</a:t>
            </a:r>
            <a:endParaRPr lang="en-GB" altLang="en-US" baseline="0" dirty="0" smtClean="0"/>
          </a:p>
          <a:p>
            <a:r>
              <a:rPr lang="en-GB" altLang="en-US" baseline="0" dirty="0" err="1" smtClean="0"/>
              <a:t>Vertakkingspatroon</a:t>
            </a:r>
            <a:r>
              <a:rPr lang="en-GB" altLang="en-US" baseline="0" dirty="0" smtClean="0"/>
              <a:t> en </a:t>
            </a:r>
            <a:r>
              <a:rPr lang="en-GB" altLang="en-US" baseline="0" dirty="0" err="1" smtClean="0"/>
              <a:t>waterscheuten</a:t>
            </a:r>
            <a:r>
              <a:rPr lang="en-GB" altLang="en-US" baseline="0" dirty="0" smtClean="0"/>
              <a:t> </a:t>
            </a:r>
            <a:r>
              <a:rPr lang="en-GB" altLang="en-US" baseline="0" dirty="0" err="1" smtClean="0"/>
              <a:t>lijken</a:t>
            </a:r>
            <a:r>
              <a:rPr lang="en-GB" altLang="en-US" baseline="0" dirty="0" smtClean="0"/>
              <a:t> </a:t>
            </a:r>
            <a:r>
              <a:rPr lang="en-GB" altLang="en-US" baseline="0" dirty="0" err="1" smtClean="0"/>
              <a:t>aan</a:t>
            </a:r>
            <a:r>
              <a:rPr lang="en-GB" altLang="en-US" baseline="0" dirty="0" smtClean="0"/>
              <a:t> </a:t>
            </a:r>
            <a:r>
              <a:rPr lang="en-GB" altLang="en-US" baseline="0" dirty="0" err="1" smtClean="0"/>
              <a:t>te</a:t>
            </a:r>
            <a:r>
              <a:rPr lang="en-GB" altLang="en-US" baseline="0" dirty="0" smtClean="0"/>
              <a:t> </a:t>
            </a:r>
            <a:r>
              <a:rPr lang="en-GB" altLang="en-US" baseline="0" dirty="0" err="1" smtClean="0"/>
              <a:t>geven</a:t>
            </a:r>
            <a:r>
              <a:rPr lang="en-GB" altLang="en-US" baseline="0" dirty="0" smtClean="0"/>
              <a:t> </a:t>
            </a:r>
            <a:r>
              <a:rPr lang="en-GB" altLang="en-US" baseline="0" dirty="0" err="1" smtClean="0"/>
              <a:t>dat</a:t>
            </a:r>
            <a:r>
              <a:rPr lang="en-GB" altLang="en-US" baseline="0" dirty="0" smtClean="0"/>
              <a:t> de boom </a:t>
            </a:r>
            <a:r>
              <a:rPr lang="en-GB" altLang="en-US" baseline="0" dirty="0" err="1" smtClean="0"/>
              <a:t>goed</a:t>
            </a:r>
            <a:r>
              <a:rPr lang="en-GB" altLang="en-US" baseline="0" dirty="0" smtClean="0"/>
              <a:t> </a:t>
            </a:r>
            <a:r>
              <a:rPr lang="en-GB" altLang="en-US" baseline="0" dirty="0" err="1" smtClean="0"/>
              <a:t>zou</a:t>
            </a:r>
            <a:r>
              <a:rPr lang="en-GB" altLang="en-US" baseline="0" dirty="0" smtClean="0"/>
              <a:t> </a:t>
            </a:r>
            <a:r>
              <a:rPr lang="en-GB" altLang="en-US" baseline="0" dirty="0" err="1" smtClean="0"/>
              <a:t>reageren</a:t>
            </a:r>
            <a:r>
              <a:rPr lang="en-GB" altLang="en-US" baseline="0" dirty="0" smtClean="0"/>
              <a:t> op </a:t>
            </a:r>
            <a:r>
              <a:rPr lang="en-GB" altLang="en-US" baseline="0" dirty="0" err="1" smtClean="0"/>
              <a:t>snoei</a:t>
            </a:r>
            <a:endParaRPr lang="en-GB" altLang="en-US" baseline="0" dirty="0" smtClean="0"/>
          </a:p>
          <a:p>
            <a:endParaRPr lang="en-GB" altLang="en-US" baseline="0" dirty="0" smtClean="0"/>
          </a:p>
          <a:p>
            <a:r>
              <a:rPr lang="en-GB" altLang="en-US" baseline="0" dirty="0" err="1" smtClean="0"/>
              <a:t>Beheeraanbevelingen</a:t>
            </a:r>
            <a:r>
              <a:rPr lang="en-GB" altLang="en-US" baseline="0" dirty="0" smtClean="0"/>
              <a:t>:</a:t>
            </a:r>
          </a:p>
          <a:p>
            <a:r>
              <a:rPr lang="en-GB" altLang="en-US" dirty="0" err="1" smtClean="0"/>
              <a:t>Kroonreductie</a:t>
            </a:r>
            <a:r>
              <a:rPr lang="en-GB" altLang="en-US" dirty="0" smtClean="0"/>
              <a:t> om </a:t>
            </a:r>
            <a:r>
              <a:rPr lang="en-GB" altLang="en-US" dirty="0" err="1" smtClean="0"/>
              <a:t>een</a:t>
            </a:r>
            <a:r>
              <a:rPr lang="en-GB" altLang="en-US" dirty="0" smtClean="0"/>
              <a:t> </a:t>
            </a:r>
            <a:r>
              <a:rPr lang="en-GB" altLang="en-US" dirty="0" err="1" smtClean="0"/>
              <a:t>gedeelte</a:t>
            </a:r>
            <a:r>
              <a:rPr lang="en-GB" altLang="en-US" dirty="0" smtClean="0"/>
              <a:t> van het</a:t>
            </a:r>
            <a:r>
              <a:rPr lang="en-GB" altLang="en-US" baseline="0" dirty="0" smtClean="0"/>
              <a:t> </a:t>
            </a:r>
            <a:r>
              <a:rPr lang="en-GB" altLang="en-US" baseline="0" dirty="0" err="1" smtClean="0"/>
              <a:t>gewicht</a:t>
            </a:r>
            <a:r>
              <a:rPr lang="en-GB" altLang="en-US" baseline="0" dirty="0" smtClean="0"/>
              <a:t> en de </a:t>
            </a:r>
            <a:r>
              <a:rPr lang="en-GB" altLang="en-US" baseline="0" dirty="0" err="1" smtClean="0"/>
              <a:t>windvang</a:t>
            </a:r>
            <a:r>
              <a:rPr lang="en-GB" altLang="en-US" baseline="0" dirty="0" smtClean="0"/>
              <a:t> </a:t>
            </a:r>
            <a:r>
              <a:rPr lang="en-GB" altLang="en-US" baseline="0" dirty="0" err="1" smtClean="0"/>
              <a:t>te</a:t>
            </a:r>
            <a:r>
              <a:rPr lang="en-GB" altLang="en-US" baseline="0" dirty="0" smtClean="0"/>
              <a:t> </a:t>
            </a:r>
            <a:r>
              <a:rPr lang="en-GB" altLang="en-US" baseline="0" dirty="0" err="1" smtClean="0"/>
              <a:t>verkleinen</a:t>
            </a:r>
            <a:r>
              <a:rPr lang="en-GB" altLang="en-US" baseline="0" dirty="0" smtClean="0"/>
              <a:t>. </a:t>
            </a:r>
            <a:r>
              <a:rPr lang="en-GB" altLang="en-US" baseline="0" dirty="0" err="1" smtClean="0"/>
              <a:t>Kan</a:t>
            </a:r>
            <a:r>
              <a:rPr lang="en-GB" altLang="en-US" baseline="0" dirty="0" smtClean="0"/>
              <a:t> </a:t>
            </a:r>
            <a:r>
              <a:rPr lang="en-GB" altLang="en-US" baseline="0" dirty="0" err="1" smtClean="0"/>
              <a:t>gebeuren</a:t>
            </a:r>
            <a:r>
              <a:rPr lang="en-GB" altLang="en-US" baseline="0" dirty="0" smtClean="0"/>
              <a:t> </a:t>
            </a:r>
            <a:r>
              <a:rPr lang="en-GB" altLang="en-US" baseline="0" dirty="0" err="1" smtClean="0"/>
              <a:t>als</a:t>
            </a:r>
            <a:r>
              <a:rPr lang="en-GB" altLang="en-US" baseline="0" dirty="0" smtClean="0"/>
              <a:t> de </a:t>
            </a:r>
            <a:r>
              <a:rPr lang="en-GB" altLang="en-US" baseline="0" dirty="0" err="1" smtClean="0"/>
              <a:t>eerste</a:t>
            </a:r>
            <a:r>
              <a:rPr lang="en-GB" altLang="en-US" baseline="0" dirty="0" smtClean="0"/>
              <a:t> </a:t>
            </a:r>
            <a:r>
              <a:rPr lang="en-GB" altLang="en-US" baseline="0" dirty="0" err="1" smtClean="0"/>
              <a:t>stap</a:t>
            </a:r>
            <a:r>
              <a:rPr lang="en-GB" altLang="en-US" baseline="0" dirty="0" smtClean="0"/>
              <a:t> in </a:t>
            </a:r>
            <a:r>
              <a:rPr lang="en-GB" altLang="en-US" baseline="0" dirty="0" err="1" smtClean="0"/>
              <a:t>een</a:t>
            </a:r>
            <a:r>
              <a:rPr lang="en-GB" altLang="en-US" baseline="0" dirty="0" smtClean="0"/>
              <a:t> </a:t>
            </a:r>
            <a:r>
              <a:rPr lang="en-GB" altLang="en-US" baseline="0" dirty="0" err="1" smtClean="0"/>
              <a:t>gefaseerde</a:t>
            </a:r>
            <a:r>
              <a:rPr lang="en-GB" altLang="en-US" baseline="0" dirty="0" smtClean="0"/>
              <a:t> </a:t>
            </a:r>
            <a:r>
              <a:rPr lang="en-GB" altLang="en-US" baseline="0" dirty="0" err="1" smtClean="0"/>
              <a:t>reductie</a:t>
            </a:r>
            <a:r>
              <a:rPr lang="en-GB" altLang="en-US" baseline="0" dirty="0" smtClean="0"/>
              <a:t>.</a:t>
            </a:r>
          </a:p>
          <a:p>
            <a:endParaRPr lang="en-GB" altLang="en-US" baseline="0" dirty="0" smtClean="0"/>
          </a:p>
          <a:p>
            <a:r>
              <a:rPr lang="en-GB" altLang="en-US" baseline="0" dirty="0" err="1" smtClean="0"/>
              <a:t>Discussiepunt</a:t>
            </a:r>
            <a:r>
              <a:rPr lang="en-GB" altLang="en-US" baseline="0" dirty="0" smtClean="0"/>
              <a:t>:</a:t>
            </a:r>
          </a:p>
          <a:p>
            <a:r>
              <a:rPr lang="en-GB" altLang="en-US" baseline="0" dirty="0" err="1" smtClean="0"/>
              <a:t>Snoeien</a:t>
            </a:r>
            <a:r>
              <a:rPr lang="en-GB" altLang="en-US" baseline="0" dirty="0" smtClean="0"/>
              <a:t> of </a:t>
            </a:r>
            <a:r>
              <a:rPr lang="en-GB" altLang="en-US" baseline="0" dirty="0" err="1" smtClean="0"/>
              <a:t>niet</a:t>
            </a:r>
            <a:r>
              <a:rPr lang="en-GB" altLang="en-US" baseline="0" dirty="0" smtClean="0"/>
              <a:t> </a:t>
            </a:r>
            <a:r>
              <a:rPr lang="en-GB" altLang="en-US" baseline="0" dirty="0" err="1" smtClean="0"/>
              <a:t>snoeien</a:t>
            </a:r>
            <a:r>
              <a:rPr lang="en-GB" altLang="en-US" baseline="0" dirty="0" smtClean="0"/>
              <a:t>? </a:t>
            </a:r>
            <a:r>
              <a:rPr lang="en-GB" altLang="en-US" baseline="0" dirty="0" err="1" smtClean="0"/>
              <a:t>Kan</a:t>
            </a:r>
            <a:r>
              <a:rPr lang="en-GB" altLang="en-US" baseline="0" dirty="0" smtClean="0"/>
              <a:t> </a:t>
            </a:r>
            <a:r>
              <a:rPr lang="en-GB" altLang="en-US" baseline="0" dirty="0" err="1" smtClean="0"/>
              <a:t>ook</a:t>
            </a:r>
            <a:r>
              <a:rPr lang="en-GB" altLang="en-US" baseline="0" dirty="0" smtClean="0"/>
              <a:t> met rust </a:t>
            </a:r>
            <a:r>
              <a:rPr lang="en-GB" altLang="en-US" baseline="0" dirty="0" err="1" smtClean="0"/>
              <a:t>gelaten</a:t>
            </a:r>
            <a:r>
              <a:rPr lang="en-GB" altLang="en-US" baseline="0" dirty="0" smtClean="0"/>
              <a:t> </a:t>
            </a:r>
            <a:r>
              <a:rPr lang="en-GB" altLang="en-US" baseline="0" dirty="0" err="1" smtClean="0"/>
              <a:t>worden</a:t>
            </a:r>
            <a:r>
              <a:rPr lang="en-GB" altLang="en-US" baseline="0" dirty="0" smtClean="0"/>
              <a:t> om op </a:t>
            </a:r>
            <a:r>
              <a:rPr lang="en-GB" altLang="en-US" baseline="0" dirty="0" err="1" smtClean="0"/>
              <a:t>eigen</a:t>
            </a:r>
            <a:r>
              <a:rPr lang="en-GB" altLang="en-US" baseline="0" dirty="0" smtClean="0"/>
              <a:t> </a:t>
            </a:r>
            <a:r>
              <a:rPr lang="en-GB" altLang="en-US" baseline="0" dirty="0" err="1" smtClean="0"/>
              <a:t>houtje</a:t>
            </a:r>
            <a:r>
              <a:rPr lang="en-GB" altLang="en-US" baseline="0" dirty="0" smtClean="0"/>
              <a:t> </a:t>
            </a:r>
            <a:r>
              <a:rPr lang="en-GB" altLang="en-US" baseline="0" dirty="0" err="1" smtClean="0"/>
              <a:t>te</a:t>
            </a:r>
            <a:r>
              <a:rPr lang="en-GB" altLang="en-US" baseline="0" dirty="0" smtClean="0"/>
              <a:t> </a:t>
            </a:r>
            <a:r>
              <a:rPr lang="en-GB" altLang="en-US" baseline="0" dirty="0" err="1" smtClean="0"/>
              <a:t>evolueren</a:t>
            </a:r>
            <a:r>
              <a:rPr lang="en-GB" altLang="en-US" baseline="0" dirty="0" smtClean="0"/>
              <a:t>.</a:t>
            </a:r>
            <a:endParaRPr lang="en-GB" altLang="en-US" dirty="0" smtClean="0"/>
          </a:p>
        </p:txBody>
      </p:sp>
      <p:sp>
        <p:nvSpPr>
          <p:cNvPr id="190468"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7738" eaLnBrk="0" hangingPunct="0">
              <a:defRPr>
                <a:solidFill>
                  <a:schemeClr val="tx1"/>
                </a:solidFill>
                <a:latin typeface="Arial" charset="0"/>
              </a:defRPr>
            </a:lvl1pPr>
            <a:lvl2pPr marL="742950" indent="-285750" defTabSz="947738" eaLnBrk="0" hangingPunct="0">
              <a:defRPr>
                <a:solidFill>
                  <a:schemeClr val="tx1"/>
                </a:solidFill>
                <a:latin typeface="Arial" charset="0"/>
              </a:defRPr>
            </a:lvl2pPr>
            <a:lvl3pPr marL="1143000" indent="-228600" defTabSz="947738" eaLnBrk="0" hangingPunct="0">
              <a:defRPr>
                <a:solidFill>
                  <a:schemeClr val="tx1"/>
                </a:solidFill>
                <a:latin typeface="Arial" charset="0"/>
              </a:defRPr>
            </a:lvl3pPr>
            <a:lvl4pPr marL="1600200" indent="-228600" defTabSz="947738" eaLnBrk="0" hangingPunct="0">
              <a:defRPr>
                <a:solidFill>
                  <a:schemeClr val="tx1"/>
                </a:solidFill>
                <a:latin typeface="Arial" charset="0"/>
              </a:defRPr>
            </a:lvl4pPr>
            <a:lvl5pPr marL="2057400" indent="-228600" defTabSz="947738" eaLnBrk="0" hangingPunct="0">
              <a:defRPr>
                <a:solidFill>
                  <a:schemeClr val="tx1"/>
                </a:solidFill>
                <a:latin typeface="Arial" charset="0"/>
              </a:defRPr>
            </a:lvl5pPr>
            <a:lvl6pPr marL="2514600" indent="-228600" defTabSz="947738" eaLnBrk="0" fontAlgn="base" hangingPunct="0">
              <a:spcBef>
                <a:spcPct val="0"/>
              </a:spcBef>
              <a:spcAft>
                <a:spcPct val="0"/>
              </a:spcAft>
              <a:defRPr>
                <a:solidFill>
                  <a:schemeClr val="tx1"/>
                </a:solidFill>
                <a:latin typeface="Arial" charset="0"/>
              </a:defRPr>
            </a:lvl6pPr>
            <a:lvl7pPr marL="2971800" indent="-228600" defTabSz="947738" eaLnBrk="0" fontAlgn="base" hangingPunct="0">
              <a:spcBef>
                <a:spcPct val="0"/>
              </a:spcBef>
              <a:spcAft>
                <a:spcPct val="0"/>
              </a:spcAft>
              <a:defRPr>
                <a:solidFill>
                  <a:schemeClr val="tx1"/>
                </a:solidFill>
                <a:latin typeface="Arial" charset="0"/>
              </a:defRPr>
            </a:lvl7pPr>
            <a:lvl8pPr marL="3429000" indent="-228600" defTabSz="947738" eaLnBrk="0" fontAlgn="base" hangingPunct="0">
              <a:spcBef>
                <a:spcPct val="0"/>
              </a:spcBef>
              <a:spcAft>
                <a:spcPct val="0"/>
              </a:spcAft>
              <a:defRPr>
                <a:solidFill>
                  <a:schemeClr val="tx1"/>
                </a:solidFill>
                <a:latin typeface="Arial" charset="0"/>
              </a:defRPr>
            </a:lvl8pPr>
            <a:lvl9pPr marL="3886200" indent="-228600" defTabSz="947738" eaLnBrk="0" fontAlgn="base" hangingPunct="0">
              <a:spcBef>
                <a:spcPct val="0"/>
              </a:spcBef>
              <a:spcAft>
                <a:spcPct val="0"/>
              </a:spcAft>
              <a:defRPr>
                <a:solidFill>
                  <a:schemeClr val="tx1"/>
                </a:solidFill>
                <a:latin typeface="Arial" charset="0"/>
              </a:defRPr>
            </a:lvl9pPr>
          </a:lstStyle>
          <a:p>
            <a:pPr eaLnBrk="1" hangingPunct="1"/>
            <a:fld id="{31856C73-4177-444F-9786-6B5748396452}" type="slidenum">
              <a:rPr lang="en-GB" altLang="en-US" smtClean="0"/>
              <a:pPr eaLnBrk="1" hangingPunct="1"/>
              <a:t>6</a:t>
            </a:fld>
            <a:endParaRPr lang="en-GB" altLang="en-US"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8418" name="Slide Image Placeholder 1"/>
          <p:cNvSpPr>
            <a:spLocks noGrp="1" noRot="1" noChangeAspect="1" noTextEdit="1"/>
          </p:cNvSpPr>
          <p:nvPr>
            <p:ph type="sldImg"/>
          </p:nvPr>
        </p:nvSpPr>
        <p:spPr>
          <a:ln/>
        </p:spPr>
      </p:sp>
      <p:sp>
        <p:nvSpPr>
          <p:cNvPr id="188419"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smtClean="0"/>
              <a:t>Boom in </a:t>
            </a:r>
            <a:r>
              <a:rPr lang="en-GB" altLang="en-US" dirty="0" err="1" smtClean="0"/>
              <a:t>dicht</a:t>
            </a:r>
            <a:r>
              <a:rPr lang="en-GB" altLang="en-US" dirty="0" smtClean="0"/>
              <a:t> </a:t>
            </a:r>
            <a:r>
              <a:rPr lang="en-GB" altLang="en-US" dirty="0" err="1" smtClean="0"/>
              <a:t>bos</a:t>
            </a:r>
            <a:r>
              <a:rPr lang="en-GB" altLang="en-US" dirty="0" smtClean="0"/>
              <a:t>, </a:t>
            </a:r>
            <a:r>
              <a:rPr lang="en-GB" altLang="en-US" dirty="0" err="1" smtClean="0"/>
              <a:t>één</a:t>
            </a:r>
            <a:r>
              <a:rPr lang="en-GB" altLang="en-US" dirty="0" smtClean="0"/>
              <a:t> </a:t>
            </a:r>
            <a:r>
              <a:rPr lang="en-GB" altLang="en-US" dirty="0" err="1" smtClean="0"/>
              <a:t>grote</a:t>
            </a:r>
            <a:r>
              <a:rPr lang="en-GB" altLang="en-US" dirty="0" smtClean="0"/>
              <a:t> boom (</a:t>
            </a:r>
            <a:r>
              <a:rPr lang="en-GB" altLang="en-US" dirty="0" err="1" smtClean="0"/>
              <a:t>veldesdoorn</a:t>
            </a:r>
            <a:r>
              <a:rPr lang="en-GB" altLang="en-US" dirty="0" smtClean="0"/>
              <a:t>) </a:t>
            </a:r>
            <a:r>
              <a:rPr lang="en-GB" altLang="en-US" dirty="0" err="1" smtClean="0"/>
              <a:t>vlak</a:t>
            </a:r>
            <a:r>
              <a:rPr lang="en-GB" altLang="en-US" dirty="0" smtClean="0"/>
              <a:t> </a:t>
            </a:r>
            <a:r>
              <a:rPr lang="en-GB" altLang="en-US" dirty="0" err="1" smtClean="0"/>
              <a:t>naast</a:t>
            </a:r>
            <a:r>
              <a:rPr lang="en-GB" altLang="en-US" dirty="0" smtClean="0"/>
              <a:t> de boom</a:t>
            </a:r>
          </a:p>
          <a:p>
            <a:endParaRPr lang="en-GB" altLang="en-US" dirty="0" smtClean="0"/>
          </a:p>
          <a:p>
            <a:r>
              <a:rPr lang="en-GB" altLang="en-US" dirty="0" err="1" smtClean="0"/>
              <a:t>Beheeraanbevelingen</a:t>
            </a:r>
            <a:r>
              <a:rPr lang="en-GB" altLang="en-US" dirty="0" smtClean="0"/>
              <a:t>:</a:t>
            </a:r>
          </a:p>
          <a:p>
            <a:r>
              <a:rPr lang="en-GB" altLang="en-US" dirty="0" err="1" smtClean="0"/>
              <a:t>Gefaseerde</a:t>
            </a:r>
            <a:r>
              <a:rPr lang="en-GB" altLang="en-US" baseline="0" dirty="0" smtClean="0"/>
              <a:t> </a:t>
            </a:r>
            <a:r>
              <a:rPr lang="en-GB" altLang="en-US" baseline="0" dirty="0" err="1" smtClean="0"/>
              <a:t>vrijstelling</a:t>
            </a:r>
            <a:r>
              <a:rPr lang="en-GB" altLang="en-US" baseline="0" dirty="0" smtClean="0"/>
              <a:t>; </a:t>
            </a:r>
            <a:r>
              <a:rPr lang="en-GB" altLang="en-US" baseline="0" dirty="0" err="1" smtClean="0"/>
              <a:t>verwijder</a:t>
            </a:r>
            <a:r>
              <a:rPr lang="en-GB" altLang="en-US" baseline="0" dirty="0" smtClean="0"/>
              <a:t> </a:t>
            </a:r>
            <a:r>
              <a:rPr lang="en-GB" altLang="en-US" baseline="0" dirty="0" err="1" smtClean="0"/>
              <a:t>eerst</a:t>
            </a:r>
            <a:r>
              <a:rPr lang="en-GB" altLang="en-US" baseline="0" dirty="0" smtClean="0"/>
              <a:t> de boom die </a:t>
            </a:r>
            <a:r>
              <a:rPr lang="en-GB" altLang="en-US" baseline="0" dirty="0" err="1" smtClean="0"/>
              <a:t>dwars</a:t>
            </a:r>
            <a:r>
              <a:rPr lang="en-GB" altLang="en-US" baseline="0" dirty="0" smtClean="0"/>
              <a:t> door de </a:t>
            </a:r>
            <a:r>
              <a:rPr lang="en-GB" altLang="en-US" baseline="0" dirty="0" err="1" smtClean="0"/>
              <a:t>kruin</a:t>
            </a:r>
            <a:r>
              <a:rPr lang="en-GB" altLang="en-US" baseline="0" dirty="0" smtClean="0"/>
              <a:t> van de </a:t>
            </a:r>
            <a:r>
              <a:rPr lang="en-GB" altLang="en-US" baseline="0" dirty="0" err="1" smtClean="0"/>
              <a:t>veteraanboom</a:t>
            </a:r>
            <a:r>
              <a:rPr lang="en-GB" altLang="en-US" baseline="0" dirty="0" smtClean="0"/>
              <a:t> </a:t>
            </a:r>
            <a:r>
              <a:rPr lang="en-GB" altLang="en-US" baseline="0" dirty="0" err="1" smtClean="0"/>
              <a:t>groeit</a:t>
            </a:r>
            <a:r>
              <a:rPr lang="en-GB" altLang="en-US" baseline="0" dirty="0" smtClean="0"/>
              <a:t> en </a:t>
            </a:r>
            <a:r>
              <a:rPr lang="en-GB" altLang="en-US" baseline="0" dirty="0" err="1" smtClean="0"/>
              <a:t>alle</a:t>
            </a:r>
            <a:r>
              <a:rPr lang="en-GB" altLang="en-US" baseline="0" dirty="0" smtClean="0"/>
              <a:t> </a:t>
            </a:r>
            <a:r>
              <a:rPr lang="en-GB" altLang="en-US" baseline="0" dirty="0" err="1" smtClean="0"/>
              <a:t>bomen</a:t>
            </a:r>
            <a:r>
              <a:rPr lang="en-GB" altLang="en-US" baseline="0" dirty="0" smtClean="0"/>
              <a:t> die </a:t>
            </a:r>
            <a:r>
              <a:rPr lang="en-GB" altLang="en-US" baseline="0" dirty="0" err="1" smtClean="0"/>
              <a:t>zijn</a:t>
            </a:r>
            <a:r>
              <a:rPr lang="en-GB" altLang="en-US" baseline="0" dirty="0" smtClean="0"/>
              <a:t> kroon </a:t>
            </a:r>
            <a:r>
              <a:rPr lang="en-GB" altLang="en-US" baseline="0" dirty="0" err="1" smtClean="0"/>
              <a:t>raken</a:t>
            </a:r>
            <a:r>
              <a:rPr lang="en-GB" altLang="en-US" baseline="0" dirty="0" smtClean="0"/>
              <a:t>, in </a:t>
            </a:r>
            <a:r>
              <a:rPr lang="en-GB" altLang="en-US" baseline="0" dirty="0" err="1" smtClean="0"/>
              <a:t>een</a:t>
            </a:r>
            <a:r>
              <a:rPr lang="en-GB" altLang="en-US" baseline="0" dirty="0" smtClean="0"/>
              <a:t> </a:t>
            </a:r>
            <a:r>
              <a:rPr lang="en-GB" altLang="en-US" baseline="0" dirty="0" err="1" smtClean="0"/>
              <a:t>volgende</a:t>
            </a:r>
            <a:r>
              <a:rPr lang="en-GB" altLang="en-US" baseline="0" dirty="0" smtClean="0"/>
              <a:t> </a:t>
            </a:r>
            <a:r>
              <a:rPr lang="en-GB" altLang="en-US" baseline="0" dirty="0" err="1" smtClean="0"/>
              <a:t>fase</a:t>
            </a:r>
            <a:r>
              <a:rPr lang="en-GB" altLang="en-US" baseline="0" dirty="0" smtClean="0"/>
              <a:t> </a:t>
            </a:r>
            <a:r>
              <a:rPr lang="en-GB" altLang="en-US" baseline="0" dirty="0" err="1" smtClean="0"/>
              <a:t>ook</a:t>
            </a:r>
            <a:r>
              <a:rPr lang="en-GB" altLang="en-US" baseline="0" dirty="0" smtClean="0"/>
              <a:t> </a:t>
            </a:r>
            <a:r>
              <a:rPr lang="en-GB" altLang="en-US" baseline="0" dirty="0" err="1" smtClean="0"/>
              <a:t>bomen</a:t>
            </a:r>
            <a:r>
              <a:rPr lang="en-GB" altLang="en-US" baseline="0" dirty="0" smtClean="0"/>
              <a:t> </a:t>
            </a:r>
            <a:r>
              <a:rPr lang="en-GB" altLang="en-US" baseline="0" dirty="0" err="1" smtClean="0"/>
              <a:t>verder</a:t>
            </a:r>
            <a:r>
              <a:rPr lang="en-GB" altLang="en-US" baseline="0" dirty="0" smtClean="0"/>
              <a:t> </a:t>
            </a:r>
            <a:r>
              <a:rPr lang="en-GB" altLang="en-US" baseline="0" dirty="0" err="1" smtClean="0"/>
              <a:t>weg</a:t>
            </a:r>
            <a:r>
              <a:rPr lang="en-GB" altLang="en-US" baseline="0" dirty="0" smtClean="0"/>
              <a:t>.</a:t>
            </a:r>
          </a:p>
          <a:p>
            <a:r>
              <a:rPr lang="en-GB" altLang="en-US" baseline="0" dirty="0" err="1" smtClean="0"/>
              <a:t>Wacht</a:t>
            </a:r>
            <a:r>
              <a:rPr lang="en-GB" altLang="en-US" baseline="0" dirty="0" smtClean="0"/>
              <a:t> </a:t>
            </a:r>
            <a:r>
              <a:rPr lang="en-GB" altLang="en-US" baseline="0" dirty="0" err="1" smtClean="0"/>
              <a:t>af</a:t>
            </a:r>
            <a:r>
              <a:rPr lang="en-GB" altLang="en-US" baseline="0" dirty="0" smtClean="0"/>
              <a:t> hoe de boom </a:t>
            </a:r>
            <a:r>
              <a:rPr lang="en-GB" altLang="en-US" baseline="0" dirty="0" err="1" smtClean="0"/>
              <a:t>reageert</a:t>
            </a:r>
            <a:r>
              <a:rPr lang="en-GB" altLang="en-US" baseline="0" dirty="0" smtClean="0"/>
              <a:t> op de </a:t>
            </a:r>
            <a:r>
              <a:rPr lang="en-GB" altLang="en-US" baseline="0" dirty="0" err="1" smtClean="0"/>
              <a:t>vrijstelling</a:t>
            </a:r>
            <a:r>
              <a:rPr lang="en-GB" altLang="en-US" baseline="0" dirty="0" smtClean="0"/>
              <a:t> en </a:t>
            </a:r>
            <a:r>
              <a:rPr lang="en-GB" altLang="en-US" baseline="0" dirty="0" err="1" smtClean="0"/>
              <a:t>bekijk</a:t>
            </a:r>
            <a:r>
              <a:rPr lang="en-GB" altLang="en-US" baseline="0" dirty="0" smtClean="0"/>
              <a:t> </a:t>
            </a:r>
            <a:r>
              <a:rPr lang="en-GB" altLang="en-US" baseline="0" dirty="0" err="1" smtClean="0"/>
              <a:t>dan</a:t>
            </a:r>
            <a:r>
              <a:rPr lang="en-GB" altLang="en-US" baseline="0" dirty="0" smtClean="0"/>
              <a:t> pas de kroon om </a:t>
            </a:r>
            <a:r>
              <a:rPr lang="en-GB" altLang="en-US" baseline="0" dirty="0" err="1" smtClean="0"/>
              <a:t>te</a:t>
            </a:r>
            <a:r>
              <a:rPr lang="en-GB" altLang="en-US" baseline="0" dirty="0" smtClean="0"/>
              <a:t> </a:t>
            </a:r>
            <a:r>
              <a:rPr lang="en-GB" altLang="en-US" baseline="0" dirty="0" err="1" smtClean="0"/>
              <a:t>beslissen</a:t>
            </a:r>
            <a:r>
              <a:rPr lang="en-GB" altLang="en-US" baseline="0" dirty="0" smtClean="0"/>
              <a:t> of </a:t>
            </a:r>
            <a:r>
              <a:rPr lang="en-GB" altLang="en-US" baseline="0" dirty="0" err="1" smtClean="0"/>
              <a:t>er</a:t>
            </a:r>
            <a:r>
              <a:rPr lang="en-GB" altLang="en-US" baseline="0" dirty="0" smtClean="0"/>
              <a:t> </a:t>
            </a:r>
            <a:r>
              <a:rPr lang="en-GB" altLang="en-US" baseline="0" dirty="0" err="1" smtClean="0"/>
              <a:t>ook</a:t>
            </a:r>
            <a:r>
              <a:rPr lang="en-GB" altLang="en-US" baseline="0" dirty="0" smtClean="0"/>
              <a:t> </a:t>
            </a:r>
            <a:r>
              <a:rPr lang="en-GB" altLang="en-US" baseline="0" dirty="0" err="1" smtClean="0"/>
              <a:t>aan</a:t>
            </a:r>
            <a:r>
              <a:rPr lang="en-GB" altLang="en-US" baseline="0" dirty="0" smtClean="0"/>
              <a:t> de boom </a:t>
            </a:r>
            <a:r>
              <a:rPr lang="en-GB" altLang="en-US" baseline="0" dirty="0" err="1" smtClean="0"/>
              <a:t>zelf</a:t>
            </a:r>
            <a:r>
              <a:rPr lang="en-GB" altLang="en-US" baseline="0" dirty="0" smtClean="0"/>
              <a:t> </a:t>
            </a:r>
            <a:r>
              <a:rPr lang="en-GB" altLang="en-US" baseline="0" dirty="0" err="1" smtClean="0"/>
              <a:t>gewerkt</a:t>
            </a:r>
            <a:r>
              <a:rPr lang="en-GB" altLang="en-US" baseline="0" dirty="0" smtClean="0"/>
              <a:t> </a:t>
            </a:r>
            <a:r>
              <a:rPr lang="en-GB" altLang="en-US" baseline="0" dirty="0" err="1" smtClean="0"/>
              <a:t>moet</a:t>
            </a:r>
            <a:r>
              <a:rPr lang="en-GB" altLang="en-US" baseline="0" dirty="0" smtClean="0"/>
              <a:t> </a:t>
            </a:r>
            <a:r>
              <a:rPr lang="en-GB" altLang="en-US" baseline="0" dirty="0" err="1" smtClean="0"/>
              <a:t>worden</a:t>
            </a:r>
            <a:r>
              <a:rPr lang="en-GB" altLang="en-US" baseline="0" dirty="0" smtClean="0"/>
              <a:t>.</a:t>
            </a:r>
          </a:p>
          <a:p>
            <a:endParaRPr lang="en-GB" altLang="en-US" baseline="0" dirty="0" smtClean="0"/>
          </a:p>
          <a:p>
            <a:r>
              <a:rPr lang="en-GB" altLang="en-US" baseline="0" dirty="0" err="1" smtClean="0"/>
              <a:t>Discussiepunten</a:t>
            </a:r>
            <a:r>
              <a:rPr lang="en-GB" altLang="en-US" baseline="0" dirty="0" smtClean="0"/>
              <a:t>:</a:t>
            </a:r>
          </a:p>
          <a:p>
            <a:r>
              <a:rPr lang="en-GB" altLang="en-US" baseline="0" dirty="0" smtClean="0"/>
              <a:t>De </a:t>
            </a:r>
            <a:r>
              <a:rPr lang="en-GB" altLang="en-US" baseline="0" dirty="0" err="1" smtClean="0"/>
              <a:t>veldesdoorn</a:t>
            </a:r>
            <a:r>
              <a:rPr lang="en-GB" altLang="en-US" baseline="0" dirty="0" smtClean="0"/>
              <a:t> </a:t>
            </a:r>
            <a:r>
              <a:rPr lang="en-GB" altLang="en-US" baseline="0" dirty="0" err="1" smtClean="0"/>
              <a:t>ringen</a:t>
            </a:r>
            <a:r>
              <a:rPr lang="en-GB" altLang="en-US" baseline="0" dirty="0" smtClean="0"/>
              <a:t> om </a:t>
            </a:r>
            <a:r>
              <a:rPr lang="en-GB" altLang="en-US" baseline="0" dirty="0" err="1" smtClean="0"/>
              <a:t>een</a:t>
            </a:r>
            <a:r>
              <a:rPr lang="en-GB" altLang="en-US" baseline="0" dirty="0" smtClean="0"/>
              <a:t> </a:t>
            </a:r>
            <a:r>
              <a:rPr lang="en-GB" altLang="en-US" baseline="0" dirty="0" err="1" smtClean="0"/>
              <a:t>tragere</a:t>
            </a:r>
            <a:r>
              <a:rPr lang="en-GB" altLang="en-US" baseline="0" dirty="0" smtClean="0"/>
              <a:t> </a:t>
            </a:r>
            <a:r>
              <a:rPr lang="en-GB" altLang="en-US" baseline="0" dirty="0" err="1" smtClean="0"/>
              <a:t>evolutie</a:t>
            </a:r>
            <a:r>
              <a:rPr lang="en-GB" altLang="en-US" baseline="0" dirty="0" smtClean="0"/>
              <a:t> </a:t>
            </a:r>
            <a:r>
              <a:rPr lang="en-GB" altLang="en-US" baseline="0" dirty="0" err="1" smtClean="0"/>
              <a:t>naar</a:t>
            </a:r>
            <a:r>
              <a:rPr lang="en-GB" altLang="en-US" baseline="0" dirty="0" smtClean="0"/>
              <a:t> </a:t>
            </a:r>
            <a:r>
              <a:rPr lang="en-GB" altLang="en-US" baseline="0" dirty="0" err="1" smtClean="0"/>
              <a:t>meer</a:t>
            </a:r>
            <a:r>
              <a:rPr lang="en-GB" altLang="en-US" baseline="0" dirty="0" smtClean="0"/>
              <a:t> </a:t>
            </a:r>
            <a:r>
              <a:rPr lang="en-GB" altLang="en-US" baseline="0" dirty="0" err="1" smtClean="0"/>
              <a:t>licht</a:t>
            </a:r>
            <a:r>
              <a:rPr lang="en-GB" altLang="en-US" baseline="0" dirty="0" smtClean="0"/>
              <a:t> </a:t>
            </a:r>
            <a:r>
              <a:rPr lang="en-GB" altLang="en-US" baseline="0" dirty="0" err="1" smtClean="0"/>
              <a:t>te</a:t>
            </a:r>
            <a:r>
              <a:rPr lang="en-GB" altLang="en-US" baseline="0" dirty="0" smtClean="0"/>
              <a:t> </a:t>
            </a:r>
            <a:r>
              <a:rPr lang="en-GB" altLang="en-US" baseline="0" dirty="0" err="1" smtClean="0"/>
              <a:t>krijgen</a:t>
            </a:r>
            <a:r>
              <a:rPr lang="en-GB" altLang="en-US" baseline="0" dirty="0" smtClean="0"/>
              <a:t>? (of </a:t>
            </a:r>
            <a:r>
              <a:rPr lang="en-GB" altLang="en-US" baseline="0" dirty="0" err="1" smtClean="0"/>
              <a:t>zou</a:t>
            </a:r>
            <a:r>
              <a:rPr lang="en-GB" altLang="en-US" baseline="0" dirty="0" smtClean="0"/>
              <a:t> </a:t>
            </a:r>
            <a:r>
              <a:rPr lang="en-GB" altLang="en-US" baseline="0" dirty="0" err="1" smtClean="0"/>
              <a:t>dit</a:t>
            </a:r>
            <a:r>
              <a:rPr lang="en-GB" altLang="en-US" baseline="0" dirty="0" smtClean="0"/>
              <a:t> </a:t>
            </a:r>
            <a:r>
              <a:rPr lang="en-GB" altLang="en-US" baseline="0" dirty="0" err="1" smtClean="0"/>
              <a:t>een</a:t>
            </a:r>
            <a:r>
              <a:rPr lang="en-GB" altLang="en-US" baseline="0" dirty="0" smtClean="0"/>
              <a:t> </a:t>
            </a:r>
            <a:r>
              <a:rPr lang="en-GB" altLang="en-US" baseline="0" dirty="0" err="1" smtClean="0"/>
              <a:t>te</a:t>
            </a:r>
            <a:r>
              <a:rPr lang="en-GB" altLang="en-US" baseline="0" dirty="0" smtClean="0"/>
              <a:t> </a:t>
            </a:r>
            <a:r>
              <a:rPr lang="en-GB" altLang="en-US" baseline="0" dirty="0" err="1" smtClean="0"/>
              <a:t>trage</a:t>
            </a:r>
            <a:r>
              <a:rPr lang="en-GB" altLang="en-US" baseline="0" dirty="0" smtClean="0"/>
              <a:t> </a:t>
            </a:r>
            <a:r>
              <a:rPr lang="en-GB" altLang="en-US" baseline="0" dirty="0" err="1" smtClean="0"/>
              <a:t>evolutie</a:t>
            </a:r>
            <a:r>
              <a:rPr lang="en-GB" altLang="en-US" baseline="0" dirty="0" smtClean="0"/>
              <a:t> </a:t>
            </a:r>
            <a:r>
              <a:rPr lang="en-GB" altLang="en-US" baseline="0" dirty="0" err="1" smtClean="0"/>
              <a:t>zijn</a:t>
            </a:r>
            <a:r>
              <a:rPr lang="en-GB" altLang="en-US" baseline="0" dirty="0" smtClean="0"/>
              <a:t>?)</a:t>
            </a:r>
          </a:p>
          <a:p>
            <a:r>
              <a:rPr lang="en-GB" altLang="en-US" baseline="0" dirty="0" smtClean="0"/>
              <a:t>Het is </a:t>
            </a:r>
            <a:r>
              <a:rPr lang="en-GB" altLang="en-US" baseline="0" dirty="0" err="1" smtClean="0"/>
              <a:t>een</a:t>
            </a:r>
            <a:r>
              <a:rPr lang="en-GB" altLang="en-US" baseline="0" dirty="0" smtClean="0"/>
              <a:t> </a:t>
            </a:r>
            <a:r>
              <a:rPr lang="en-GB" altLang="en-US" baseline="0" dirty="0" err="1" smtClean="0"/>
              <a:t>zeer</a:t>
            </a:r>
            <a:r>
              <a:rPr lang="en-GB" altLang="en-US" baseline="0" dirty="0" smtClean="0"/>
              <a:t> </a:t>
            </a:r>
            <a:r>
              <a:rPr lang="en-GB" altLang="en-US" baseline="0" dirty="0" err="1" smtClean="0"/>
              <a:t>grote</a:t>
            </a:r>
            <a:r>
              <a:rPr lang="en-GB" altLang="en-US" baseline="0" dirty="0" smtClean="0"/>
              <a:t> </a:t>
            </a:r>
            <a:r>
              <a:rPr lang="en-GB" altLang="en-US" baseline="0" dirty="0" err="1" smtClean="0"/>
              <a:t>veldesdoorn</a:t>
            </a:r>
            <a:r>
              <a:rPr lang="en-GB" altLang="en-US" baseline="0" dirty="0" smtClean="0"/>
              <a:t> – </a:t>
            </a:r>
            <a:r>
              <a:rPr lang="en-GB" altLang="en-US" baseline="0" dirty="0" err="1" smtClean="0"/>
              <a:t>zou</a:t>
            </a:r>
            <a:r>
              <a:rPr lang="en-GB" altLang="en-US" baseline="0" dirty="0" smtClean="0"/>
              <a:t> </a:t>
            </a:r>
            <a:r>
              <a:rPr lang="en-GB" altLang="en-US" baseline="0" dirty="0" err="1" smtClean="0"/>
              <a:t>deze</a:t>
            </a:r>
            <a:r>
              <a:rPr lang="en-GB" altLang="en-US" baseline="0" dirty="0" smtClean="0"/>
              <a:t> </a:t>
            </a:r>
            <a:r>
              <a:rPr lang="en-GB" altLang="en-US" baseline="0" dirty="0" err="1" smtClean="0"/>
              <a:t>ook</a:t>
            </a:r>
            <a:r>
              <a:rPr lang="en-GB" altLang="en-US" baseline="0" dirty="0" smtClean="0"/>
              <a:t> </a:t>
            </a:r>
            <a:r>
              <a:rPr lang="en-GB" altLang="en-US" baseline="0" dirty="0" err="1" smtClean="0"/>
              <a:t>als</a:t>
            </a:r>
            <a:r>
              <a:rPr lang="en-GB" altLang="en-US" baseline="0" dirty="0" smtClean="0"/>
              <a:t> </a:t>
            </a:r>
            <a:r>
              <a:rPr lang="en-GB" altLang="en-US" baseline="0" dirty="0" err="1" smtClean="0"/>
              <a:t>veteraanboom</a:t>
            </a:r>
            <a:r>
              <a:rPr lang="en-GB" altLang="en-US" baseline="0" dirty="0" smtClean="0"/>
              <a:t> </a:t>
            </a:r>
            <a:r>
              <a:rPr lang="en-GB" altLang="en-US" baseline="0" dirty="0" err="1" smtClean="0"/>
              <a:t>moeten</a:t>
            </a:r>
            <a:r>
              <a:rPr lang="en-GB" altLang="en-US" baseline="0" dirty="0" smtClean="0"/>
              <a:t> </a:t>
            </a:r>
            <a:r>
              <a:rPr lang="en-GB" altLang="en-US" baseline="0" dirty="0" err="1" smtClean="0"/>
              <a:t>beschouwd</a:t>
            </a:r>
            <a:r>
              <a:rPr lang="en-GB" altLang="en-US" baseline="0" dirty="0" smtClean="0"/>
              <a:t> </a:t>
            </a:r>
            <a:r>
              <a:rPr lang="en-GB" altLang="en-US" baseline="0" dirty="0" err="1" smtClean="0"/>
              <a:t>worden</a:t>
            </a:r>
            <a:r>
              <a:rPr lang="en-GB" altLang="en-US" baseline="0" dirty="0" smtClean="0"/>
              <a:t>?</a:t>
            </a:r>
          </a:p>
        </p:txBody>
      </p:sp>
      <p:sp>
        <p:nvSpPr>
          <p:cNvPr id="188420"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7738" eaLnBrk="0" hangingPunct="0">
              <a:defRPr>
                <a:solidFill>
                  <a:schemeClr val="tx1"/>
                </a:solidFill>
                <a:latin typeface="Arial" charset="0"/>
              </a:defRPr>
            </a:lvl1pPr>
            <a:lvl2pPr marL="742950" indent="-285750" defTabSz="947738" eaLnBrk="0" hangingPunct="0">
              <a:defRPr>
                <a:solidFill>
                  <a:schemeClr val="tx1"/>
                </a:solidFill>
                <a:latin typeface="Arial" charset="0"/>
              </a:defRPr>
            </a:lvl2pPr>
            <a:lvl3pPr marL="1143000" indent="-228600" defTabSz="947738" eaLnBrk="0" hangingPunct="0">
              <a:defRPr>
                <a:solidFill>
                  <a:schemeClr val="tx1"/>
                </a:solidFill>
                <a:latin typeface="Arial" charset="0"/>
              </a:defRPr>
            </a:lvl3pPr>
            <a:lvl4pPr marL="1600200" indent="-228600" defTabSz="947738" eaLnBrk="0" hangingPunct="0">
              <a:defRPr>
                <a:solidFill>
                  <a:schemeClr val="tx1"/>
                </a:solidFill>
                <a:latin typeface="Arial" charset="0"/>
              </a:defRPr>
            </a:lvl4pPr>
            <a:lvl5pPr marL="2057400" indent="-228600" defTabSz="947738" eaLnBrk="0" hangingPunct="0">
              <a:defRPr>
                <a:solidFill>
                  <a:schemeClr val="tx1"/>
                </a:solidFill>
                <a:latin typeface="Arial" charset="0"/>
              </a:defRPr>
            </a:lvl5pPr>
            <a:lvl6pPr marL="2514600" indent="-228600" defTabSz="947738" eaLnBrk="0" fontAlgn="base" hangingPunct="0">
              <a:spcBef>
                <a:spcPct val="0"/>
              </a:spcBef>
              <a:spcAft>
                <a:spcPct val="0"/>
              </a:spcAft>
              <a:defRPr>
                <a:solidFill>
                  <a:schemeClr val="tx1"/>
                </a:solidFill>
                <a:latin typeface="Arial" charset="0"/>
              </a:defRPr>
            </a:lvl6pPr>
            <a:lvl7pPr marL="2971800" indent="-228600" defTabSz="947738" eaLnBrk="0" fontAlgn="base" hangingPunct="0">
              <a:spcBef>
                <a:spcPct val="0"/>
              </a:spcBef>
              <a:spcAft>
                <a:spcPct val="0"/>
              </a:spcAft>
              <a:defRPr>
                <a:solidFill>
                  <a:schemeClr val="tx1"/>
                </a:solidFill>
                <a:latin typeface="Arial" charset="0"/>
              </a:defRPr>
            </a:lvl7pPr>
            <a:lvl8pPr marL="3429000" indent="-228600" defTabSz="947738" eaLnBrk="0" fontAlgn="base" hangingPunct="0">
              <a:spcBef>
                <a:spcPct val="0"/>
              </a:spcBef>
              <a:spcAft>
                <a:spcPct val="0"/>
              </a:spcAft>
              <a:defRPr>
                <a:solidFill>
                  <a:schemeClr val="tx1"/>
                </a:solidFill>
                <a:latin typeface="Arial" charset="0"/>
              </a:defRPr>
            </a:lvl8pPr>
            <a:lvl9pPr marL="3886200" indent="-228600" defTabSz="947738" eaLnBrk="0" fontAlgn="base" hangingPunct="0">
              <a:spcBef>
                <a:spcPct val="0"/>
              </a:spcBef>
              <a:spcAft>
                <a:spcPct val="0"/>
              </a:spcAft>
              <a:defRPr>
                <a:solidFill>
                  <a:schemeClr val="tx1"/>
                </a:solidFill>
                <a:latin typeface="Arial" charset="0"/>
              </a:defRPr>
            </a:lvl9pPr>
          </a:lstStyle>
          <a:p>
            <a:pPr eaLnBrk="1" hangingPunct="1"/>
            <a:fld id="{FD1CDFF7-6279-4A03-98EA-045E974E6CE1}" type="slidenum">
              <a:rPr lang="en-GB" altLang="en-US" smtClean="0"/>
              <a:pPr eaLnBrk="1" hangingPunct="1"/>
              <a:t>7</a:t>
            </a:fld>
            <a:endParaRPr lang="en-GB" altLang="en-US"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err="1" smtClean="0"/>
              <a:t>Deze</a:t>
            </a:r>
            <a:r>
              <a:rPr lang="en-GB" dirty="0" smtClean="0"/>
              <a:t> boom </a:t>
            </a:r>
            <a:r>
              <a:rPr lang="en-GB" dirty="0" err="1" smtClean="0"/>
              <a:t>staat</a:t>
            </a:r>
            <a:r>
              <a:rPr lang="en-GB" dirty="0" smtClean="0"/>
              <a:t> op de </a:t>
            </a:r>
            <a:r>
              <a:rPr lang="en-GB" dirty="0" err="1" smtClean="0"/>
              <a:t>grens</a:t>
            </a:r>
            <a:r>
              <a:rPr lang="en-GB" dirty="0" smtClean="0"/>
              <a:t> van </a:t>
            </a:r>
            <a:r>
              <a:rPr lang="en-GB" dirty="0" err="1" smtClean="0"/>
              <a:t>een</a:t>
            </a:r>
            <a:r>
              <a:rPr lang="en-GB" dirty="0" smtClean="0"/>
              <a:t> </a:t>
            </a:r>
            <a:r>
              <a:rPr lang="en-GB" dirty="0" err="1" smtClean="0"/>
              <a:t>begraasde</a:t>
            </a:r>
            <a:r>
              <a:rPr lang="en-GB" dirty="0" smtClean="0"/>
              <a:t> </a:t>
            </a:r>
            <a:r>
              <a:rPr lang="en-GB" dirty="0" err="1" smtClean="0"/>
              <a:t>bosweide</a:t>
            </a:r>
            <a:endParaRPr lang="en-GB" dirty="0" smtClean="0"/>
          </a:p>
          <a:p>
            <a:endParaRPr lang="en-GB" dirty="0" smtClean="0"/>
          </a:p>
          <a:p>
            <a:r>
              <a:rPr lang="en-GB" dirty="0" err="1" smtClean="0"/>
              <a:t>Beheeraanbevelingen</a:t>
            </a:r>
            <a:r>
              <a:rPr lang="en-GB" dirty="0" smtClean="0"/>
              <a:t>:</a:t>
            </a:r>
          </a:p>
          <a:p>
            <a:r>
              <a:rPr lang="en-GB" dirty="0" err="1" smtClean="0"/>
              <a:t>Gefaseerde</a:t>
            </a:r>
            <a:r>
              <a:rPr lang="en-GB" dirty="0" smtClean="0"/>
              <a:t> </a:t>
            </a:r>
            <a:r>
              <a:rPr lang="en-GB" dirty="0" err="1" smtClean="0"/>
              <a:t>vrijstelling</a:t>
            </a:r>
            <a:endParaRPr lang="en-GB" dirty="0" smtClean="0"/>
          </a:p>
          <a:p>
            <a:r>
              <a:rPr lang="en-GB" dirty="0" err="1" smtClean="0"/>
              <a:t>Overweeg</a:t>
            </a:r>
            <a:r>
              <a:rPr lang="en-GB" dirty="0" smtClean="0"/>
              <a:t> de </a:t>
            </a:r>
            <a:r>
              <a:rPr lang="en-GB" dirty="0" err="1" smtClean="0"/>
              <a:t>begrazing</a:t>
            </a:r>
            <a:r>
              <a:rPr lang="en-GB" dirty="0" smtClean="0"/>
              <a:t> </a:t>
            </a:r>
            <a:r>
              <a:rPr lang="en-GB" dirty="0" err="1" smtClean="0"/>
              <a:t>rond</a:t>
            </a:r>
            <a:r>
              <a:rPr lang="en-GB" dirty="0" smtClean="0"/>
              <a:t> de boom </a:t>
            </a:r>
            <a:r>
              <a:rPr lang="en-GB" dirty="0" err="1" smtClean="0"/>
              <a:t>te</a:t>
            </a:r>
            <a:r>
              <a:rPr lang="en-GB" dirty="0" smtClean="0"/>
              <a:t> </a:t>
            </a:r>
            <a:r>
              <a:rPr lang="en-GB" dirty="0" err="1" smtClean="0"/>
              <a:t>stimuleren</a:t>
            </a:r>
            <a:r>
              <a:rPr lang="en-GB" dirty="0" smtClean="0"/>
              <a:t> om </a:t>
            </a:r>
            <a:r>
              <a:rPr lang="en-GB" dirty="0" err="1" smtClean="0"/>
              <a:t>hergroei</a:t>
            </a:r>
            <a:r>
              <a:rPr lang="en-GB" dirty="0" smtClean="0"/>
              <a:t> van de </a:t>
            </a:r>
            <a:r>
              <a:rPr lang="en-GB" dirty="0" err="1" smtClean="0"/>
              <a:t>haagbeuken</a:t>
            </a:r>
            <a:r>
              <a:rPr lang="en-GB" dirty="0" smtClean="0"/>
              <a:t> </a:t>
            </a:r>
            <a:r>
              <a:rPr lang="en-GB" dirty="0" err="1" smtClean="0"/>
              <a:t>te</a:t>
            </a:r>
            <a:r>
              <a:rPr lang="en-GB" dirty="0" smtClean="0"/>
              <a:t> </a:t>
            </a:r>
            <a:r>
              <a:rPr lang="en-GB" dirty="0" err="1" smtClean="0"/>
              <a:t>vermijden</a:t>
            </a:r>
            <a:r>
              <a:rPr lang="en-GB" dirty="0" smtClean="0"/>
              <a:t>.</a:t>
            </a:r>
          </a:p>
          <a:p>
            <a:endParaRPr lang="en-GB" dirty="0" smtClean="0"/>
          </a:p>
          <a:p>
            <a:r>
              <a:rPr lang="en-GB" dirty="0" err="1" smtClean="0"/>
              <a:t>Discussiepunten</a:t>
            </a:r>
            <a:r>
              <a:rPr lang="en-GB" dirty="0" smtClean="0"/>
              <a:t>:</a:t>
            </a:r>
          </a:p>
          <a:p>
            <a:r>
              <a:rPr lang="en-GB" dirty="0" smtClean="0"/>
              <a:t>Is </a:t>
            </a:r>
            <a:r>
              <a:rPr lang="en-GB" dirty="0" err="1" smtClean="0"/>
              <a:t>veteranisering</a:t>
            </a:r>
            <a:r>
              <a:rPr lang="en-GB" baseline="0" dirty="0" smtClean="0"/>
              <a:t> van </a:t>
            </a:r>
            <a:r>
              <a:rPr lang="en-GB" baseline="0" dirty="0" err="1" smtClean="0"/>
              <a:t>een</a:t>
            </a:r>
            <a:r>
              <a:rPr lang="en-GB" baseline="0" dirty="0" smtClean="0"/>
              <a:t> </a:t>
            </a:r>
            <a:r>
              <a:rPr lang="en-GB" baseline="0" dirty="0" err="1" smtClean="0"/>
              <a:t>aantal</a:t>
            </a:r>
            <a:r>
              <a:rPr lang="en-GB" baseline="0" dirty="0" smtClean="0"/>
              <a:t> </a:t>
            </a:r>
            <a:r>
              <a:rPr lang="en-GB" baseline="0" dirty="0" err="1" smtClean="0"/>
              <a:t>jongere</a:t>
            </a:r>
            <a:r>
              <a:rPr lang="en-GB" baseline="0" dirty="0" smtClean="0"/>
              <a:t> </a:t>
            </a:r>
            <a:r>
              <a:rPr lang="en-GB" baseline="0" dirty="0" err="1" smtClean="0"/>
              <a:t>bomen</a:t>
            </a:r>
            <a:r>
              <a:rPr lang="en-GB" baseline="0" dirty="0" smtClean="0"/>
              <a:t> </a:t>
            </a:r>
            <a:r>
              <a:rPr lang="en-GB" baseline="0" dirty="0" err="1" smtClean="0"/>
              <a:t>aangewezen</a:t>
            </a:r>
            <a:r>
              <a:rPr lang="en-GB" baseline="0" dirty="0" smtClean="0"/>
              <a:t>?</a:t>
            </a:r>
            <a:endParaRPr lang="en-GB" dirty="0" smtClean="0"/>
          </a:p>
        </p:txBody>
      </p:sp>
      <p:sp>
        <p:nvSpPr>
          <p:cNvPr id="4" name="Slide Number Placeholder 3"/>
          <p:cNvSpPr>
            <a:spLocks noGrp="1"/>
          </p:cNvSpPr>
          <p:nvPr>
            <p:ph type="sldNum" sz="quarter" idx="10"/>
          </p:nvPr>
        </p:nvSpPr>
        <p:spPr/>
        <p:txBody>
          <a:bodyPr/>
          <a:lstStyle/>
          <a:p>
            <a:fld id="{0B15D8D3-9504-4F88-94AD-0C2F9A46B35F}" type="slidenum">
              <a:rPr lang="en-GB" smtClean="0"/>
              <a:pPr/>
              <a:t>8</a:t>
            </a:fld>
            <a:endParaRPr lang="en-GB"/>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Boom is in </a:t>
            </a:r>
            <a:r>
              <a:rPr lang="en-GB" dirty="0" err="1" smtClean="0"/>
              <a:t>dezelfde</a:t>
            </a:r>
            <a:r>
              <a:rPr lang="en-GB" dirty="0" smtClean="0"/>
              <a:t> </a:t>
            </a:r>
            <a:r>
              <a:rPr lang="en-GB" dirty="0" err="1" smtClean="0"/>
              <a:t>situatie</a:t>
            </a:r>
            <a:r>
              <a:rPr lang="en-GB" dirty="0" smtClean="0"/>
              <a:t> </a:t>
            </a:r>
            <a:r>
              <a:rPr lang="en-GB" dirty="0" err="1" smtClean="0"/>
              <a:t>als</a:t>
            </a:r>
            <a:r>
              <a:rPr lang="en-GB" dirty="0" smtClean="0"/>
              <a:t> boom 7, maar in </a:t>
            </a:r>
            <a:r>
              <a:rPr lang="en-GB" dirty="0" err="1" smtClean="0"/>
              <a:t>een</a:t>
            </a:r>
            <a:r>
              <a:rPr lang="en-GB" dirty="0" smtClean="0"/>
              <a:t> </a:t>
            </a:r>
            <a:r>
              <a:rPr lang="en-GB" dirty="0" err="1" smtClean="0"/>
              <a:t>vroeger</a:t>
            </a:r>
            <a:r>
              <a:rPr lang="en-GB" dirty="0" smtClean="0"/>
              <a:t> stadium</a:t>
            </a:r>
          </a:p>
          <a:p>
            <a:endParaRPr lang="en-GB" dirty="0" smtClean="0"/>
          </a:p>
          <a:p>
            <a:r>
              <a:rPr lang="en-GB" dirty="0" err="1" smtClean="0"/>
              <a:t>Beheeraanbevelingen</a:t>
            </a:r>
            <a:r>
              <a:rPr lang="en-GB" dirty="0" smtClean="0"/>
              <a:t>:</a:t>
            </a:r>
          </a:p>
          <a:p>
            <a:r>
              <a:rPr lang="en-GB" dirty="0" err="1" smtClean="0"/>
              <a:t>Verwijder</a:t>
            </a:r>
            <a:r>
              <a:rPr lang="en-GB" dirty="0" smtClean="0"/>
              <a:t> de </a:t>
            </a:r>
            <a:r>
              <a:rPr lang="en-GB" dirty="0" err="1" smtClean="0"/>
              <a:t>haagbeuken</a:t>
            </a:r>
            <a:r>
              <a:rPr lang="en-GB" dirty="0" smtClean="0"/>
              <a:t> (op </a:t>
            </a:r>
            <a:r>
              <a:rPr lang="en-GB" dirty="0" err="1" smtClean="0"/>
              <a:t>dit</a:t>
            </a:r>
            <a:r>
              <a:rPr lang="en-GB" dirty="0" smtClean="0"/>
              <a:t> moment </a:t>
            </a:r>
            <a:r>
              <a:rPr lang="en-GB" dirty="0" err="1" smtClean="0"/>
              <a:t>kan</a:t>
            </a:r>
            <a:r>
              <a:rPr lang="en-GB" dirty="0" smtClean="0"/>
              <a:t> </a:t>
            </a:r>
            <a:r>
              <a:rPr lang="en-GB" dirty="0" err="1" smtClean="0"/>
              <a:t>dat</a:t>
            </a:r>
            <a:r>
              <a:rPr lang="en-GB" dirty="0" smtClean="0"/>
              <a:t> nog in </a:t>
            </a:r>
            <a:r>
              <a:rPr lang="en-GB" dirty="0" err="1" smtClean="0"/>
              <a:t>één</a:t>
            </a:r>
            <a:r>
              <a:rPr lang="en-GB" dirty="0" smtClean="0"/>
              <a:t> </a:t>
            </a:r>
            <a:r>
              <a:rPr lang="en-GB" dirty="0" err="1" smtClean="0"/>
              <a:t>keer</a:t>
            </a:r>
            <a:r>
              <a:rPr lang="en-GB" dirty="0" smtClean="0"/>
              <a:t>, maar </a:t>
            </a:r>
            <a:r>
              <a:rPr lang="en-GB" dirty="0" err="1" smtClean="0"/>
              <a:t>als</a:t>
            </a:r>
            <a:r>
              <a:rPr lang="en-GB" dirty="0" smtClean="0"/>
              <a:t> je </a:t>
            </a:r>
            <a:r>
              <a:rPr lang="en-GB" dirty="0" err="1" smtClean="0"/>
              <a:t>langer</a:t>
            </a:r>
            <a:r>
              <a:rPr lang="en-GB" dirty="0" smtClean="0"/>
              <a:t> </a:t>
            </a:r>
            <a:r>
              <a:rPr lang="en-GB" dirty="0" err="1" smtClean="0"/>
              <a:t>wacht</a:t>
            </a:r>
            <a:r>
              <a:rPr lang="en-GB" dirty="0" smtClean="0"/>
              <a:t>, </a:t>
            </a:r>
            <a:r>
              <a:rPr lang="en-GB" dirty="0" err="1" smtClean="0"/>
              <a:t>zal</a:t>
            </a:r>
            <a:r>
              <a:rPr lang="en-GB" dirty="0" smtClean="0"/>
              <a:t> </a:t>
            </a:r>
            <a:r>
              <a:rPr lang="en-GB" dirty="0" err="1" smtClean="0"/>
              <a:t>een</a:t>
            </a:r>
            <a:r>
              <a:rPr lang="en-GB" dirty="0" smtClean="0"/>
              <a:t> </a:t>
            </a:r>
            <a:r>
              <a:rPr lang="en-GB" dirty="0" err="1" smtClean="0"/>
              <a:t>gefaseerde</a:t>
            </a:r>
            <a:r>
              <a:rPr lang="en-GB" dirty="0" smtClean="0"/>
              <a:t> </a:t>
            </a:r>
            <a:r>
              <a:rPr lang="en-GB" dirty="0" err="1" smtClean="0"/>
              <a:t>vrijstelling</a:t>
            </a:r>
            <a:r>
              <a:rPr lang="en-GB" dirty="0" smtClean="0"/>
              <a:t> </a:t>
            </a:r>
            <a:r>
              <a:rPr lang="en-GB" dirty="0" err="1" smtClean="0"/>
              <a:t>nodig</a:t>
            </a:r>
            <a:r>
              <a:rPr lang="en-GB" dirty="0" smtClean="0"/>
              <a:t> </a:t>
            </a:r>
            <a:r>
              <a:rPr lang="en-GB" dirty="0" err="1" smtClean="0"/>
              <a:t>zijn</a:t>
            </a:r>
            <a:r>
              <a:rPr lang="en-GB" dirty="0" smtClean="0"/>
              <a:t>)</a:t>
            </a:r>
          </a:p>
          <a:p>
            <a:endParaRPr lang="en-GB" dirty="0" smtClean="0"/>
          </a:p>
          <a:p>
            <a:r>
              <a:rPr lang="en-GB" dirty="0" err="1" smtClean="0"/>
              <a:t>Discussiepunten</a:t>
            </a:r>
            <a:r>
              <a:rPr lang="en-GB" dirty="0" smtClean="0"/>
              <a:t>:</a:t>
            </a:r>
          </a:p>
          <a:p>
            <a:r>
              <a:rPr lang="en-GB" dirty="0" smtClean="0"/>
              <a:t>Hoe </a:t>
            </a:r>
            <a:r>
              <a:rPr lang="en-GB" dirty="0" err="1" smtClean="0"/>
              <a:t>kan</a:t>
            </a:r>
            <a:r>
              <a:rPr lang="en-GB" dirty="0" smtClean="0"/>
              <a:t> de </a:t>
            </a:r>
            <a:r>
              <a:rPr lang="en-GB" dirty="0" err="1" smtClean="0"/>
              <a:t>begrazing</a:t>
            </a:r>
            <a:r>
              <a:rPr lang="en-GB" dirty="0" smtClean="0"/>
              <a:t> </a:t>
            </a:r>
            <a:r>
              <a:rPr lang="en-GB" dirty="0" err="1" smtClean="0"/>
              <a:t>onder</a:t>
            </a:r>
            <a:r>
              <a:rPr lang="en-GB" dirty="0" smtClean="0"/>
              <a:t> de boom </a:t>
            </a:r>
            <a:r>
              <a:rPr lang="en-GB" dirty="0" err="1" smtClean="0"/>
              <a:t>gestimuleerd</a:t>
            </a:r>
            <a:r>
              <a:rPr lang="en-GB" dirty="0" smtClean="0"/>
              <a:t> </a:t>
            </a:r>
            <a:r>
              <a:rPr lang="en-GB" dirty="0" err="1" smtClean="0"/>
              <a:t>worden</a:t>
            </a:r>
            <a:r>
              <a:rPr lang="en-GB" dirty="0" smtClean="0"/>
              <a:t> om de </a:t>
            </a:r>
            <a:r>
              <a:rPr lang="en-GB" dirty="0" err="1" smtClean="0"/>
              <a:t>hergroei</a:t>
            </a:r>
            <a:r>
              <a:rPr lang="en-GB" dirty="0" smtClean="0"/>
              <a:t> </a:t>
            </a:r>
            <a:r>
              <a:rPr lang="en-GB" dirty="0" err="1" smtClean="0"/>
              <a:t>te</a:t>
            </a:r>
            <a:r>
              <a:rPr lang="en-GB" dirty="0" smtClean="0"/>
              <a:t> </a:t>
            </a:r>
            <a:r>
              <a:rPr lang="en-GB" dirty="0" err="1" smtClean="0"/>
              <a:t>voorkomen</a:t>
            </a:r>
            <a:r>
              <a:rPr lang="en-GB" dirty="0" smtClean="0"/>
              <a:t>, maar </a:t>
            </a:r>
            <a:r>
              <a:rPr lang="en-GB" dirty="0" err="1" smtClean="0"/>
              <a:t>toch</a:t>
            </a:r>
            <a:r>
              <a:rPr lang="en-GB" dirty="0" smtClean="0"/>
              <a:t> </a:t>
            </a:r>
            <a:r>
              <a:rPr lang="en-GB" dirty="0" err="1" smtClean="0"/>
              <a:t>zonder</a:t>
            </a:r>
            <a:r>
              <a:rPr lang="en-GB" dirty="0" smtClean="0"/>
              <a:t> </a:t>
            </a:r>
            <a:r>
              <a:rPr lang="en-GB" dirty="0" err="1" smtClean="0"/>
              <a:t>teveel</a:t>
            </a:r>
            <a:r>
              <a:rPr lang="en-GB" dirty="0" smtClean="0"/>
              <a:t> </a:t>
            </a:r>
            <a:r>
              <a:rPr lang="en-GB" dirty="0" err="1" smtClean="0"/>
              <a:t>bodemverdichting</a:t>
            </a:r>
            <a:r>
              <a:rPr lang="en-GB" dirty="0" smtClean="0"/>
              <a:t> door de </a:t>
            </a:r>
            <a:r>
              <a:rPr lang="en-GB" dirty="0" err="1" smtClean="0"/>
              <a:t>schapen</a:t>
            </a:r>
            <a:r>
              <a:rPr lang="en-GB" dirty="0" smtClean="0"/>
              <a:t>?</a:t>
            </a:r>
          </a:p>
        </p:txBody>
      </p:sp>
      <p:sp>
        <p:nvSpPr>
          <p:cNvPr id="4" name="Slide Number Placeholder 3"/>
          <p:cNvSpPr>
            <a:spLocks noGrp="1"/>
          </p:cNvSpPr>
          <p:nvPr>
            <p:ph type="sldNum" sz="quarter" idx="10"/>
          </p:nvPr>
        </p:nvSpPr>
        <p:spPr/>
        <p:txBody>
          <a:bodyPr/>
          <a:lstStyle/>
          <a:p>
            <a:fld id="{0B15D8D3-9504-4F88-94AD-0C2F9A46B35F}" type="slidenum">
              <a:rPr lang="en-GB" smtClean="0"/>
              <a:pPr/>
              <a:t>9</a:t>
            </a:fld>
            <a:endParaRPr lang="en-GB"/>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7154" name="Slide Image Placeholder 1"/>
          <p:cNvSpPr>
            <a:spLocks noGrp="1" noRot="1" noChangeAspect="1" noTextEdit="1"/>
          </p:cNvSpPr>
          <p:nvPr>
            <p:ph type="sldImg"/>
          </p:nvPr>
        </p:nvSpPr>
        <p:spPr>
          <a:ln/>
        </p:spPr>
      </p:sp>
      <p:sp>
        <p:nvSpPr>
          <p:cNvPr id="17715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err="1" smtClean="0"/>
              <a:t>Deze</a:t>
            </a:r>
            <a:r>
              <a:rPr lang="en-GB" altLang="en-US" dirty="0" smtClean="0"/>
              <a:t> boom is </a:t>
            </a:r>
            <a:r>
              <a:rPr lang="en-GB" altLang="en-US" dirty="0" err="1" smtClean="0"/>
              <a:t>eigenlijk</a:t>
            </a:r>
            <a:r>
              <a:rPr lang="en-GB" altLang="en-US" dirty="0" smtClean="0"/>
              <a:t> </a:t>
            </a:r>
            <a:r>
              <a:rPr lang="en-GB" altLang="en-US" dirty="0" err="1" smtClean="0"/>
              <a:t>langs</a:t>
            </a:r>
            <a:r>
              <a:rPr lang="en-GB" altLang="en-US" dirty="0" smtClean="0"/>
              <a:t> de </a:t>
            </a:r>
            <a:r>
              <a:rPr lang="en-GB" altLang="en-US" dirty="0" err="1" smtClean="0"/>
              <a:t>helling</a:t>
            </a:r>
            <a:r>
              <a:rPr lang="en-GB" altLang="en-US" dirty="0" smtClean="0"/>
              <a:t> </a:t>
            </a:r>
            <a:r>
              <a:rPr lang="en-GB" altLang="en-US" dirty="0" err="1" smtClean="0"/>
              <a:t>naar</a:t>
            </a:r>
            <a:r>
              <a:rPr lang="en-GB" altLang="en-US" dirty="0" smtClean="0"/>
              <a:t> </a:t>
            </a:r>
            <a:r>
              <a:rPr lang="en-GB" altLang="en-US" dirty="0" err="1" smtClean="0"/>
              <a:t>beneden</a:t>
            </a:r>
            <a:r>
              <a:rPr lang="en-GB" altLang="en-US" dirty="0" smtClean="0"/>
              <a:t> </a:t>
            </a:r>
            <a:r>
              <a:rPr lang="en-GB" altLang="en-US" dirty="0" err="1" smtClean="0"/>
              <a:t>gegleden</a:t>
            </a:r>
            <a:endParaRPr lang="en-GB" altLang="en-US" dirty="0" smtClean="0"/>
          </a:p>
          <a:p>
            <a:endParaRPr lang="en-GB" altLang="en-US" dirty="0" smtClean="0"/>
          </a:p>
          <a:p>
            <a:r>
              <a:rPr lang="en-GB" altLang="en-US" dirty="0" err="1" smtClean="0"/>
              <a:t>Beheeraanbevelingen</a:t>
            </a:r>
            <a:r>
              <a:rPr lang="en-GB" altLang="en-US" dirty="0" smtClean="0"/>
              <a:t>:</a:t>
            </a:r>
          </a:p>
          <a:p>
            <a:r>
              <a:rPr lang="en-GB" altLang="en-US" dirty="0" err="1" smtClean="0"/>
              <a:t>Niets</a:t>
            </a:r>
            <a:r>
              <a:rPr lang="en-GB" altLang="en-US" dirty="0" smtClean="0"/>
              <a:t> </a:t>
            </a:r>
            <a:r>
              <a:rPr lang="en-GB" altLang="en-US" dirty="0" err="1" smtClean="0"/>
              <a:t>doen</a:t>
            </a:r>
            <a:r>
              <a:rPr lang="en-GB" altLang="en-US" dirty="0" smtClean="0"/>
              <a:t>. De boom </a:t>
            </a:r>
            <a:r>
              <a:rPr lang="en-GB" altLang="en-US" dirty="0" err="1" smtClean="0"/>
              <a:t>levert</a:t>
            </a:r>
            <a:r>
              <a:rPr lang="en-GB" altLang="en-US" dirty="0" smtClean="0"/>
              <a:t> </a:t>
            </a:r>
            <a:r>
              <a:rPr lang="en-GB" altLang="en-US" dirty="0" err="1" smtClean="0"/>
              <a:t>dood-houtbiotopen</a:t>
            </a:r>
            <a:r>
              <a:rPr lang="en-GB" altLang="en-US" dirty="0" smtClean="0"/>
              <a:t> en mag</a:t>
            </a:r>
            <a:r>
              <a:rPr lang="en-GB" altLang="en-US" baseline="0" dirty="0" smtClean="0"/>
              <a:t> </a:t>
            </a:r>
            <a:r>
              <a:rPr lang="en-GB" altLang="en-US" baseline="0" dirty="0" err="1" smtClean="0"/>
              <a:t>niet</a:t>
            </a:r>
            <a:r>
              <a:rPr lang="en-GB" altLang="en-US" baseline="0" dirty="0" smtClean="0"/>
              <a:t> </a:t>
            </a:r>
            <a:r>
              <a:rPr lang="en-GB" altLang="en-US" baseline="0" dirty="0" err="1" smtClean="0"/>
              <a:t>verwijderd</a:t>
            </a:r>
            <a:r>
              <a:rPr lang="en-GB" altLang="en-US" baseline="0" dirty="0" smtClean="0"/>
              <a:t> </a:t>
            </a:r>
            <a:r>
              <a:rPr lang="en-GB" altLang="en-US" baseline="0" dirty="0" err="1" smtClean="0"/>
              <a:t>worden</a:t>
            </a:r>
            <a:r>
              <a:rPr lang="en-GB" altLang="en-US" baseline="0" dirty="0" smtClean="0"/>
              <a:t>. De boom </a:t>
            </a:r>
            <a:r>
              <a:rPr lang="en-GB" altLang="en-US" baseline="0" dirty="0" err="1" smtClean="0"/>
              <a:t>vrijstellen</a:t>
            </a:r>
            <a:r>
              <a:rPr lang="en-GB" altLang="en-US" baseline="0" dirty="0" smtClean="0"/>
              <a:t> om hem </a:t>
            </a:r>
            <a:r>
              <a:rPr lang="en-GB" altLang="en-US" baseline="0" dirty="0" err="1" smtClean="0"/>
              <a:t>meer</a:t>
            </a:r>
            <a:r>
              <a:rPr lang="en-GB" altLang="en-US" baseline="0" dirty="0" smtClean="0"/>
              <a:t> </a:t>
            </a:r>
            <a:r>
              <a:rPr lang="en-GB" altLang="en-US" baseline="0" dirty="0" err="1" smtClean="0"/>
              <a:t>licht</a:t>
            </a:r>
            <a:r>
              <a:rPr lang="en-GB" altLang="en-US" baseline="0" dirty="0" smtClean="0"/>
              <a:t> </a:t>
            </a:r>
            <a:r>
              <a:rPr lang="en-GB" altLang="en-US" baseline="0" dirty="0" err="1" smtClean="0"/>
              <a:t>te</a:t>
            </a:r>
            <a:r>
              <a:rPr lang="en-GB" altLang="en-US" baseline="0" dirty="0" smtClean="0"/>
              <a:t> </a:t>
            </a:r>
            <a:r>
              <a:rPr lang="en-GB" altLang="en-US" baseline="0" dirty="0" err="1" smtClean="0"/>
              <a:t>geven</a:t>
            </a:r>
            <a:r>
              <a:rPr lang="en-GB" altLang="en-US" baseline="0" dirty="0" smtClean="0"/>
              <a:t>, </a:t>
            </a:r>
            <a:r>
              <a:rPr lang="en-GB" altLang="en-US" baseline="0" dirty="0" err="1" smtClean="0"/>
              <a:t>zal</a:t>
            </a:r>
            <a:r>
              <a:rPr lang="en-GB" altLang="en-US" baseline="0" dirty="0" smtClean="0"/>
              <a:t> </a:t>
            </a:r>
            <a:r>
              <a:rPr lang="en-GB" altLang="en-US" baseline="0" dirty="0" err="1" smtClean="0"/>
              <a:t>niets</a:t>
            </a:r>
            <a:r>
              <a:rPr lang="en-GB" altLang="en-US" baseline="0" dirty="0" smtClean="0"/>
              <a:t> </a:t>
            </a:r>
            <a:r>
              <a:rPr lang="en-GB" altLang="en-US" baseline="0" dirty="0" err="1" smtClean="0"/>
              <a:t>veranderen</a:t>
            </a:r>
            <a:r>
              <a:rPr lang="en-GB" altLang="en-US" baseline="0" dirty="0" smtClean="0"/>
              <a:t>.</a:t>
            </a:r>
          </a:p>
          <a:p>
            <a:r>
              <a:rPr lang="en-GB" altLang="en-US" baseline="0" dirty="0" err="1" smtClean="0"/>
              <a:t>Sommige</a:t>
            </a:r>
            <a:r>
              <a:rPr lang="en-GB" altLang="en-US" baseline="0" dirty="0" smtClean="0"/>
              <a:t> </a:t>
            </a:r>
            <a:r>
              <a:rPr lang="en-GB" altLang="en-US" baseline="0" dirty="0" err="1" smtClean="0"/>
              <a:t>geassocieerde</a:t>
            </a:r>
            <a:r>
              <a:rPr lang="en-GB" altLang="en-US" baseline="0" dirty="0" smtClean="0"/>
              <a:t> </a:t>
            </a:r>
            <a:r>
              <a:rPr lang="en-GB" altLang="en-US" baseline="0" dirty="0" err="1" smtClean="0"/>
              <a:t>dood-housoorten</a:t>
            </a:r>
            <a:r>
              <a:rPr lang="en-GB" altLang="en-US" baseline="0" dirty="0" smtClean="0"/>
              <a:t> </a:t>
            </a:r>
            <a:r>
              <a:rPr lang="en-GB" altLang="en-US" baseline="0" dirty="0" err="1" smtClean="0"/>
              <a:t>zullen</a:t>
            </a:r>
            <a:r>
              <a:rPr lang="en-GB" altLang="en-US" baseline="0" dirty="0" smtClean="0"/>
              <a:t> </a:t>
            </a:r>
            <a:r>
              <a:rPr lang="en-GB" altLang="en-US" baseline="0" dirty="0" err="1" smtClean="0"/>
              <a:t>meer</a:t>
            </a:r>
            <a:r>
              <a:rPr lang="en-GB" altLang="en-US" baseline="0" dirty="0" smtClean="0"/>
              <a:t> </a:t>
            </a:r>
            <a:r>
              <a:rPr lang="en-GB" altLang="en-US" baseline="0" dirty="0" err="1" smtClean="0"/>
              <a:t>zonlicht</a:t>
            </a:r>
            <a:r>
              <a:rPr lang="en-GB" altLang="en-US" baseline="0" dirty="0" smtClean="0"/>
              <a:t> </a:t>
            </a:r>
            <a:r>
              <a:rPr lang="en-GB" altLang="en-US" baseline="0" dirty="0" err="1" smtClean="0"/>
              <a:t>appreciëren</a:t>
            </a:r>
            <a:r>
              <a:rPr lang="en-GB" altLang="en-US" baseline="0" dirty="0" smtClean="0"/>
              <a:t>, maar </a:t>
            </a:r>
            <a:r>
              <a:rPr lang="en-GB" altLang="en-US" baseline="0" dirty="0" err="1" smtClean="0"/>
              <a:t>andere</a:t>
            </a:r>
            <a:r>
              <a:rPr lang="en-GB" altLang="en-US" baseline="0" dirty="0" smtClean="0"/>
              <a:t> </a:t>
            </a:r>
            <a:r>
              <a:rPr lang="en-GB" altLang="en-US" baseline="0" dirty="0" err="1" smtClean="0"/>
              <a:t>voelen</a:t>
            </a:r>
            <a:r>
              <a:rPr lang="en-GB" altLang="en-US" baseline="0" dirty="0" smtClean="0"/>
              <a:t> </a:t>
            </a:r>
            <a:r>
              <a:rPr lang="en-GB" altLang="en-US" baseline="0" dirty="0" err="1" smtClean="0"/>
              <a:t>zich</a:t>
            </a:r>
            <a:r>
              <a:rPr lang="en-GB" altLang="en-US" baseline="0" dirty="0" smtClean="0"/>
              <a:t> </a:t>
            </a:r>
            <a:r>
              <a:rPr lang="en-GB" altLang="en-US" baseline="0" dirty="0" err="1" smtClean="0"/>
              <a:t>meer</a:t>
            </a:r>
            <a:r>
              <a:rPr lang="en-GB" altLang="en-US" baseline="0" dirty="0" smtClean="0"/>
              <a:t> thuis in de </a:t>
            </a:r>
            <a:r>
              <a:rPr lang="en-GB" altLang="en-US" baseline="0" dirty="0" err="1" smtClean="0"/>
              <a:t>halfschaduw</a:t>
            </a:r>
            <a:r>
              <a:rPr lang="en-GB" altLang="en-US" baseline="0" dirty="0" smtClean="0"/>
              <a:t> </a:t>
            </a:r>
            <a:r>
              <a:rPr lang="en-GB" altLang="en-US" baseline="0" dirty="0" err="1" smtClean="0"/>
              <a:t>waar</a:t>
            </a:r>
            <a:r>
              <a:rPr lang="en-GB" altLang="en-US" baseline="0" dirty="0" smtClean="0"/>
              <a:t> de boom nu in </a:t>
            </a:r>
            <a:r>
              <a:rPr lang="en-GB" altLang="en-US" baseline="0" dirty="0" err="1" smtClean="0"/>
              <a:t>staat</a:t>
            </a:r>
            <a:r>
              <a:rPr lang="en-GB" altLang="en-US" baseline="0" dirty="0" smtClean="0"/>
              <a:t>.</a:t>
            </a:r>
          </a:p>
          <a:p>
            <a:endParaRPr lang="en-GB" altLang="en-US" baseline="0" dirty="0" smtClean="0"/>
          </a:p>
          <a:p>
            <a:r>
              <a:rPr lang="en-GB" altLang="en-US" baseline="0" dirty="0" err="1" smtClean="0"/>
              <a:t>Discussiepunten</a:t>
            </a:r>
            <a:r>
              <a:rPr lang="en-GB" altLang="en-US" baseline="0" dirty="0" smtClean="0"/>
              <a:t>:</a:t>
            </a:r>
          </a:p>
          <a:p>
            <a:r>
              <a:rPr lang="en-GB" altLang="en-US" baseline="0" dirty="0" err="1" smtClean="0"/>
              <a:t>Er</a:t>
            </a:r>
            <a:r>
              <a:rPr lang="en-GB" altLang="en-US" baseline="0" dirty="0" smtClean="0"/>
              <a:t> </a:t>
            </a:r>
            <a:r>
              <a:rPr lang="en-GB" altLang="en-US" baseline="0" dirty="0" err="1" smtClean="0"/>
              <a:t>zijn</a:t>
            </a:r>
            <a:r>
              <a:rPr lang="en-GB" altLang="en-US" baseline="0" dirty="0" smtClean="0"/>
              <a:t> </a:t>
            </a:r>
            <a:r>
              <a:rPr lang="en-GB" altLang="en-US" baseline="0" dirty="0" err="1" smtClean="0"/>
              <a:t>volop</a:t>
            </a:r>
            <a:r>
              <a:rPr lang="en-GB" altLang="en-US" baseline="0" dirty="0" smtClean="0"/>
              <a:t> </a:t>
            </a:r>
            <a:r>
              <a:rPr lang="en-GB" altLang="en-US" baseline="0" dirty="0" err="1" smtClean="0"/>
              <a:t>jongere</a:t>
            </a:r>
            <a:r>
              <a:rPr lang="en-GB" altLang="en-US" baseline="0" dirty="0" smtClean="0"/>
              <a:t> </a:t>
            </a:r>
            <a:r>
              <a:rPr lang="en-GB" altLang="en-US" baseline="0" dirty="0" err="1" smtClean="0"/>
              <a:t>bomen</a:t>
            </a:r>
            <a:r>
              <a:rPr lang="en-GB" altLang="en-US" baseline="0" dirty="0" smtClean="0"/>
              <a:t>, </a:t>
            </a:r>
            <a:r>
              <a:rPr lang="en-GB" altLang="en-US" baseline="0" dirty="0" err="1" smtClean="0"/>
              <a:t>dus</a:t>
            </a:r>
            <a:r>
              <a:rPr lang="en-GB" altLang="en-US" baseline="0" dirty="0" smtClean="0"/>
              <a:t> </a:t>
            </a:r>
            <a:r>
              <a:rPr lang="en-GB" altLang="en-US" baseline="0" dirty="0" err="1" smtClean="0"/>
              <a:t>geen</a:t>
            </a:r>
            <a:r>
              <a:rPr lang="en-GB" altLang="en-US" baseline="0" dirty="0" smtClean="0"/>
              <a:t> </a:t>
            </a:r>
            <a:r>
              <a:rPr lang="en-GB" altLang="en-US" baseline="0" dirty="0" err="1" smtClean="0"/>
              <a:t>nood</a:t>
            </a:r>
            <a:r>
              <a:rPr lang="en-GB" altLang="en-US" baseline="0" dirty="0" smtClean="0"/>
              <a:t> om </a:t>
            </a:r>
            <a:r>
              <a:rPr lang="en-GB" altLang="en-US" baseline="0" dirty="0" err="1" smtClean="0"/>
              <a:t>te</a:t>
            </a:r>
            <a:r>
              <a:rPr lang="en-GB" altLang="en-US" baseline="0" dirty="0" smtClean="0"/>
              <a:t> </a:t>
            </a:r>
            <a:r>
              <a:rPr lang="en-GB" altLang="en-US" baseline="0" dirty="0" err="1" smtClean="0"/>
              <a:t>dunnen</a:t>
            </a:r>
            <a:r>
              <a:rPr lang="en-GB" altLang="en-US" baseline="0" dirty="0" smtClean="0"/>
              <a:t> om </a:t>
            </a:r>
            <a:r>
              <a:rPr lang="en-GB" altLang="en-US" baseline="0" dirty="0" err="1" smtClean="0"/>
              <a:t>meer</a:t>
            </a:r>
            <a:r>
              <a:rPr lang="en-GB" altLang="en-US" baseline="0" dirty="0" smtClean="0"/>
              <a:t> </a:t>
            </a:r>
            <a:r>
              <a:rPr lang="en-GB" altLang="en-US" baseline="0" dirty="0" err="1" smtClean="0"/>
              <a:t>verjonging</a:t>
            </a:r>
            <a:r>
              <a:rPr lang="en-GB" altLang="en-US" baseline="0" dirty="0" smtClean="0"/>
              <a:t> </a:t>
            </a:r>
            <a:r>
              <a:rPr lang="en-GB" altLang="en-US" baseline="0" dirty="0" err="1" smtClean="0"/>
              <a:t>te</a:t>
            </a:r>
            <a:r>
              <a:rPr lang="en-GB" altLang="en-US" baseline="0" dirty="0" smtClean="0"/>
              <a:t> </a:t>
            </a:r>
            <a:r>
              <a:rPr lang="en-GB" altLang="en-US" baseline="0" dirty="0" err="1" smtClean="0"/>
              <a:t>stimuleren</a:t>
            </a:r>
            <a:r>
              <a:rPr lang="en-GB" altLang="en-US" baseline="0" dirty="0" smtClean="0"/>
              <a:t>.</a:t>
            </a:r>
            <a:endParaRPr lang="en-GB" altLang="en-US" dirty="0" smtClean="0"/>
          </a:p>
        </p:txBody>
      </p:sp>
      <p:sp>
        <p:nvSpPr>
          <p:cNvPr id="177156"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14469" eaLnBrk="0" hangingPunct="0">
              <a:spcBef>
                <a:spcPct val="30000"/>
              </a:spcBef>
              <a:defRPr sz="1100">
                <a:solidFill>
                  <a:schemeClr val="tx1"/>
                </a:solidFill>
                <a:latin typeface="Arial" charset="0"/>
              </a:defRPr>
            </a:lvl1pPr>
            <a:lvl2pPr marL="717112" indent="-275697" defTabSz="914469" eaLnBrk="0" hangingPunct="0">
              <a:spcBef>
                <a:spcPct val="30000"/>
              </a:spcBef>
              <a:defRPr sz="1100">
                <a:solidFill>
                  <a:schemeClr val="tx1"/>
                </a:solidFill>
                <a:latin typeface="Arial" charset="0"/>
              </a:defRPr>
            </a:lvl2pPr>
            <a:lvl3pPr marL="1102785" indent="-219954" defTabSz="914469" eaLnBrk="0" hangingPunct="0">
              <a:spcBef>
                <a:spcPct val="30000"/>
              </a:spcBef>
              <a:defRPr sz="1100">
                <a:solidFill>
                  <a:schemeClr val="tx1"/>
                </a:solidFill>
                <a:latin typeface="Arial" charset="0"/>
              </a:defRPr>
            </a:lvl3pPr>
            <a:lvl4pPr marL="1544201" indent="-219954" defTabSz="914469" eaLnBrk="0" hangingPunct="0">
              <a:spcBef>
                <a:spcPct val="30000"/>
              </a:spcBef>
              <a:defRPr sz="1100">
                <a:solidFill>
                  <a:schemeClr val="tx1"/>
                </a:solidFill>
                <a:latin typeface="Arial" charset="0"/>
              </a:defRPr>
            </a:lvl4pPr>
            <a:lvl5pPr marL="1985616" indent="-219954" defTabSz="914469" eaLnBrk="0" hangingPunct="0">
              <a:spcBef>
                <a:spcPct val="30000"/>
              </a:spcBef>
              <a:defRPr sz="1100">
                <a:solidFill>
                  <a:schemeClr val="tx1"/>
                </a:solidFill>
                <a:latin typeface="Arial" charset="0"/>
              </a:defRPr>
            </a:lvl5pPr>
            <a:lvl6pPr marL="2419499" indent="-219954" defTabSz="914469" eaLnBrk="0" fontAlgn="base" hangingPunct="0">
              <a:spcBef>
                <a:spcPct val="30000"/>
              </a:spcBef>
              <a:spcAft>
                <a:spcPct val="0"/>
              </a:spcAft>
              <a:defRPr sz="1100">
                <a:solidFill>
                  <a:schemeClr val="tx1"/>
                </a:solidFill>
                <a:latin typeface="Arial" charset="0"/>
              </a:defRPr>
            </a:lvl6pPr>
            <a:lvl7pPr marL="2853382" indent="-219954" defTabSz="914469" eaLnBrk="0" fontAlgn="base" hangingPunct="0">
              <a:spcBef>
                <a:spcPct val="30000"/>
              </a:spcBef>
              <a:spcAft>
                <a:spcPct val="0"/>
              </a:spcAft>
              <a:defRPr sz="1100">
                <a:solidFill>
                  <a:schemeClr val="tx1"/>
                </a:solidFill>
                <a:latin typeface="Arial" charset="0"/>
              </a:defRPr>
            </a:lvl7pPr>
            <a:lvl8pPr marL="3287265" indent="-219954" defTabSz="914469" eaLnBrk="0" fontAlgn="base" hangingPunct="0">
              <a:spcBef>
                <a:spcPct val="30000"/>
              </a:spcBef>
              <a:spcAft>
                <a:spcPct val="0"/>
              </a:spcAft>
              <a:defRPr sz="1100">
                <a:solidFill>
                  <a:schemeClr val="tx1"/>
                </a:solidFill>
                <a:latin typeface="Arial" charset="0"/>
              </a:defRPr>
            </a:lvl8pPr>
            <a:lvl9pPr marL="3721148" indent="-219954" defTabSz="914469" eaLnBrk="0" fontAlgn="base" hangingPunct="0">
              <a:spcBef>
                <a:spcPct val="30000"/>
              </a:spcBef>
              <a:spcAft>
                <a:spcPct val="0"/>
              </a:spcAft>
              <a:defRPr sz="1100">
                <a:solidFill>
                  <a:schemeClr val="tx1"/>
                </a:solidFill>
                <a:latin typeface="Arial" charset="0"/>
              </a:defRPr>
            </a:lvl9pPr>
          </a:lstStyle>
          <a:p>
            <a:pPr eaLnBrk="1" hangingPunct="1">
              <a:spcBef>
                <a:spcPct val="0"/>
              </a:spcBef>
            </a:pPr>
            <a:fld id="{B007E94B-AE5E-4E35-9C7E-47766ED750A9}" type="slidenum">
              <a:rPr lang="en-GB" altLang="en-US" smtClean="0"/>
              <a:pPr eaLnBrk="1" hangingPunct="1">
                <a:spcBef>
                  <a:spcPct val="0"/>
                </a:spcBef>
              </a:pPr>
              <a:t>10</a:t>
            </a:fld>
            <a:endParaRPr lang="en-GB" altLang="en-US"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err="1" smtClean="0"/>
              <a:t>Beheeraanbevelingen</a:t>
            </a:r>
            <a:r>
              <a:rPr lang="en-GB" dirty="0" smtClean="0"/>
              <a:t>:</a:t>
            </a:r>
          </a:p>
          <a:p>
            <a:r>
              <a:rPr lang="en-GB" dirty="0" err="1" smtClean="0"/>
              <a:t>Geen</a:t>
            </a:r>
            <a:endParaRPr lang="en-GB" dirty="0" smtClean="0"/>
          </a:p>
          <a:p>
            <a:endParaRPr lang="en-GB" dirty="0" smtClean="0"/>
          </a:p>
          <a:p>
            <a:r>
              <a:rPr lang="en-GB" dirty="0" err="1" smtClean="0"/>
              <a:t>Discussiepunten</a:t>
            </a:r>
            <a:r>
              <a:rPr lang="en-GB" dirty="0" smtClean="0"/>
              <a:t>:</a:t>
            </a:r>
          </a:p>
          <a:p>
            <a:r>
              <a:rPr lang="en-GB" dirty="0" smtClean="0"/>
              <a:t>Is</a:t>
            </a:r>
            <a:r>
              <a:rPr lang="en-GB" baseline="0" dirty="0" smtClean="0"/>
              <a:t> </a:t>
            </a:r>
            <a:r>
              <a:rPr lang="en-GB" baseline="0" dirty="0" err="1" smtClean="0"/>
              <a:t>er</a:t>
            </a:r>
            <a:r>
              <a:rPr lang="en-GB" baseline="0" dirty="0" smtClean="0"/>
              <a:t> </a:t>
            </a:r>
            <a:r>
              <a:rPr lang="en-GB" baseline="0" dirty="0" err="1" smtClean="0"/>
              <a:t>een</a:t>
            </a:r>
            <a:r>
              <a:rPr lang="en-GB" baseline="0" dirty="0" smtClean="0"/>
              <a:t> </a:t>
            </a:r>
            <a:r>
              <a:rPr lang="en-GB" baseline="0" dirty="0" err="1" smtClean="0"/>
              <a:t>veiligheidsprobleem</a:t>
            </a:r>
            <a:r>
              <a:rPr lang="en-GB" baseline="0" dirty="0" smtClean="0"/>
              <a:t>? Nee, </a:t>
            </a:r>
            <a:r>
              <a:rPr lang="en-GB" baseline="0" dirty="0" err="1" smtClean="0"/>
              <a:t>aangezien</a:t>
            </a:r>
            <a:r>
              <a:rPr lang="en-GB" baseline="0" dirty="0" smtClean="0"/>
              <a:t> </a:t>
            </a:r>
            <a:r>
              <a:rPr lang="en-GB" baseline="0" dirty="0" err="1" smtClean="0"/>
              <a:t>er</a:t>
            </a:r>
            <a:r>
              <a:rPr lang="en-GB" baseline="0" dirty="0" smtClean="0"/>
              <a:t> </a:t>
            </a:r>
            <a:r>
              <a:rPr lang="en-GB" baseline="0" dirty="0" err="1" smtClean="0"/>
              <a:t>geen</a:t>
            </a:r>
            <a:r>
              <a:rPr lang="en-GB" baseline="0" dirty="0" smtClean="0"/>
              <a:t> pad </a:t>
            </a:r>
            <a:r>
              <a:rPr lang="en-GB" baseline="0" dirty="0" err="1" smtClean="0"/>
              <a:t>naast</a:t>
            </a:r>
            <a:r>
              <a:rPr lang="en-GB" baseline="0" dirty="0" smtClean="0"/>
              <a:t> de boom </a:t>
            </a:r>
            <a:r>
              <a:rPr lang="en-GB" baseline="0" dirty="0" err="1" smtClean="0"/>
              <a:t>loopt</a:t>
            </a:r>
            <a:r>
              <a:rPr lang="en-GB" baseline="0" dirty="0" smtClean="0"/>
              <a:t> en </a:t>
            </a:r>
            <a:r>
              <a:rPr lang="en-GB" baseline="0" dirty="0" err="1" smtClean="0"/>
              <a:t>er</a:t>
            </a:r>
            <a:r>
              <a:rPr lang="en-GB" baseline="0" dirty="0" smtClean="0"/>
              <a:t> </a:t>
            </a:r>
            <a:r>
              <a:rPr lang="en-GB" baseline="0" dirty="0" err="1" smtClean="0"/>
              <a:t>weinig</a:t>
            </a:r>
            <a:r>
              <a:rPr lang="en-GB" baseline="0" dirty="0" smtClean="0"/>
              <a:t> </a:t>
            </a:r>
            <a:r>
              <a:rPr lang="en-GB" baseline="0" dirty="0" err="1" smtClean="0"/>
              <a:t>bezoekers</a:t>
            </a:r>
            <a:r>
              <a:rPr lang="en-GB" baseline="0" dirty="0" smtClean="0"/>
              <a:t> </a:t>
            </a:r>
            <a:r>
              <a:rPr lang="en-GB" baseline="0" dirty="0" err="1" smtClean="0"/>
              <a:t>zijn</a:t>
            </a:r>
            <a:r>
              <a:rPr lang="en-GB" baseline="0" dirty="0" smtClean="0"/>
              <a:t>.</a:t>
            </a:r>
            <a:endParaRPr lang="en-GB" dirty="0" smtClean="0"/>
          </a:p>
        </p:txBody>
      </p:sp>
      <p:sp>
        <p:nvSpPr>
          <p:cNvPr id="4" name="Slide Number Placeholder 3"/>
          <p:cNvSpPr>
            <a:spLocks noGrp="1"/>
          </p:cNvSpPr>
          <p:nvPr>
            <p:ph type="sldNum" sz="quarter" idx="10"/>
          </p:nvPr>
        </p:nvSpPr>
        <p:spPr/>
        <p:txBody>
          <a:bodyPr/>
          <a:lstStyle/>
          <a:p>
            <a:fld id="{0B15D8D3-9504-4F88-94AD-0C2F9A46B35F}" type="slidenum">
              <a:rPr lang="en-GB" smtClean="0"/>
              <a:pPr/>
              <a:t>11</a:t>
            </a:fld>
            <a:endParaRPr lang="en-GB"/>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3538" name="Slide Image Placeholder 1"/>
          <p:cNvSpPr>
            <a:spLocks noGrp="1" noRot="1" noChangeAspect="1" noTextEdit="1"/>
          </p:cNvSpPr>
          <p:nvPr>
            <p:ph type="sldImg"/>
          </p:nvPr>
        </p:nvSpPr>
        <p:spPr>
          <a:ln/>
        </p:spPr>
      </p:sp>
      <p:sp>
        <p:nvSpPr>
          <p:cNvPr id="193539"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smtClean="0"/>
              <a:t>De boom</a:t>
            </a:r>
            <a:r>
              <a:rPr lang="en-GB" altLang="en-US" baseline="0" dirty="0" smtClean="0"/>
              <a:t> </a:t>
            </a:r>
            <a:r>
              <a:rPr lang="en-GB" altLang="en-US" baseline="0" dirty="0" err="1" smtClean="0"/>
              <a:t>staat</a:t>
            </a:r>
            <a:r>
              <a:rPr lang="en-GB" altLang="en-US" baseline="0" dirty="0" smtClean="0"/>
              <a:t> </a:t>
            </a:r>
            <a:r>
              <a:rPr lang="en-GB" altLang="en-US" baseline="0" dirty="0" err="1" smtClean="0"/>
              <a:t>aan</a:t>
            </a:r>
            <a:r>
              <a:rPr lang="en-GB" altLang="en-US" baseline="0" dirty="0" smtClean="0"/>
              <a:t> de rand van </a:t>
            </a:r>
            <a:r>
              <a:rPr lang="en-GB" altLang="en-US" baseline="0" dirty="0" err="1" smtClean="0"/>
              <a:t>een</a:t>
            </a:r>
            <a:r>
              <a:rPr lang="en-GB" altLang="en-US" baseline="0" dirty="0" smtClean="0"/>
              <a:t> </a:t>
            </a:r>
            <a:r>
              <a:rPr lang="en-GB" altLang="en-US" baseline="0" dirty="0" err="1" smtClean="0"/>
              <a:t>bosweide</a:t>
            </a:r>
            <a:r>
              <a:rPr lang="en-GB" altLang="en-US" baseline="0" dirty="0" smtClean="0"/>
              <a:t>, </a:t>
            </a:r>
            <a:r>
              <a:rPr lang="en-GB" altLang="en-US" baseline="0" dirty="0" err="1" smtClean="0"/>
              <a:t>er</a:t>
            </a:r>
            <a:r>
              <a:rPr lang="en-GB" altLang="en-US" baseline="0" dirty="0" smtClean="0"/>
              <a:t> </a:t>
            </a:r>
            <a:r>
              <a:rPr lang="en-GB" altLang="en-US" baseline="0" dirty="0" err="1" smtClean="0"/>
              <a:t>staan</a:t>
            </a:r>
            <a:r>
              <a:rPr lang="en-GB" altLang="en-US" baseline="0" dirty="0" smtClean="0"/>
              <a:t> </a:t>
            </a:r>
            <a:r>
              <a:rPr lang="en-GB" altLang="en-US" baseline="0" dirty="0" err="1" smtClean="0"/>
              <a:t>andere</a:t>
            </a:r>
            <a:r>
              <a:rPr lang="en-GB" altLang="en-US" baseline="0" dirty="0" smtClean="0"/>
              <a:t> </a:t>
            </a:r>
            <a:r>
              <a:rPr lang="en-GB" altLang="en-US" baseline="0" dirty="0" err="1" smtClean="0"/>
              <a:t>knotbomen</a:t>
            </a:r>
            <a:r>
              <a:rPr lang="en-GB" altLang="en-US" baseline="0" dirty="0" smtClean="0"/>
              <a:t> in de </a:t>
            </a:r>
            <a:r>
              <a:rPr lang="en-GB" altLang="en-US" baseline="0" dirty="0" err="1" smtClean="0"/>
              <a:t>bosweide</a:t>
            </a:r>
            <a:endParaRPr lang="en-GB" altLang="en-US" dirty="0" smtClean="0"/>
          </a:p>
          <a:p>
            <a:endParaRPr lang="en-GB" altLang="en-US" dirty="0" smtClean="0"/>
          </a:p>
          <a:p>
            <a:r>
              <a:rPr lang="en-GB" altLang="en-US" dirty="0" err="1" smtClean="0"/>
              <a:t>Beheeraanbevelingen</a:t>
            </a:r>
            <a:r>
              <a:rPr lang="en-GB" altLang="en-US" dirty="0" smtClean="0"/>
              <a:t>:</a:t>
            </a:r>
          </a:p>
          <a:p>
            <a:r>
              <a:rPr lang="en-GB" altLang="en-US" dirty="0" err="1" smtClean="0"/>
              <a:t>Gefaseerde</a:t>
            </a:r>
            <a:r>
              <a:rPr lang="en-GB" altLang="en-US" baseline="0" dirty="0" smtClean="0"/>
              <a:t> </a:t>
            </a:r>
            <a:r>
              <a:rPr lang="en-GB" altLang="en-US" baseline="0" dirty="0" err="1" smtClean="0"/>
              <a:t>kroonreductie</a:t>
            </a:r>
            <a:endParaRPr lang="en-GB" altLang="en-US" baseline="0" dirty="0" smtClean="0"/>
          </a:p>
          <a:p>
            <a:r>
              <a:rPr lang="en-GB" altLang="en-US" baseline="0" dirty="0" err="1" smtClean="0"/>
              <a:t>Kroonreductie</a:t>
            </a:r>
            <a:r>
              <a:rPr lang="en-GB" altLang="en-US" baseline="0" dirty="0" smtClean="0"/>
              <a:t> </a:t>
            </a:r>
            <a:r>
              <a:rPr lang="en-GB" altLang="en-US" baseline="0" dirty="0" err="1" smtClean="0"/>
              <a:t>maakt</a:t>
            </a:r>
            <a:r>
              <a:rPr lang="en-GB" altLang="en-US" baseline="0" dirty="0" smtClean="0"/>
              <a:t> </a:t>
            </a:r>
            <a:r>
              <a:rPr lang="en-GB" altLang="en-US" baseline="0" dirty="0" err="1" smtClean="0"/>
              <a:t>kans</a:t>
            </a:r>
            <a:r>
              <a:rPr lang="en-GB" altLang="en-US" baseline="0" dirty="0" smtClean="0"/>
              <a:t> om </a:t>
            </a:r>
            <a:r>
              <a:rPr lang="en-GB" altLang="en-US" baseline="0" dirty="0" err="1" smtClean="0"/>
              <a:t>succesvol</a:t>
            </a:r>
            <a:r>
              <a:rPr lang="en-GB" altLang="en-US" baseline="0" dirty="0" smtClean="0"/>
              <a:t> </a:t>
            </a:r>
            <a:r>
              <a:rPr lang="en-GB" altLang="en-US" baseline="0" dirty="0" err="1" smtClean="0"/>
              <a:t>te</a:t>
            </a:r>
            <a:r>
              <a:rPr lang="en-GB" altLang="en-US" baseline="0" dirty="0" smtClean="0"/>
              <a:t> </a:t>
            </a:r>
            <a:r>
              <a:rPr lang="en-GB" altLang="en-US" baseline="0" dirty="0" err="1" smtClean="0"/>
              <a:t>zijn</a:t>
            </a:r>
            <a:r>
              <a:rPr lang="en-GB" altLang="en-US" baseline="0" dirty="0" smtClean="0"/>
              <a:t>, </a:t>
            </a:r>
            <a:r>
              <a:rPr lang="en-GB" altLang="en-US" baseline="0" dirty="0" err="1" smtClean="0"/>
              <a:t>aangezien</a:t>
            </a:r>
            <a:r>
              <a:rPr lang="en-GB" altLang="en-US" baseline="0" dirty="0" smtClean="0"/>
              <a:t> de boom </a:t>
            </a:r>
            <a:r>
              <a:rPr lang="en-GB" altLang="en-US" baseline="0" dirty="0" err="1" smtClean="0"/>
              <a:t>een</a:t>
            </a:r>
            <a:r>
              <a:rPr lang="en-GB" altLang="en-US" baseline="0" dirty="0" smtClean="0"/>
              <a:t> </a:t>
            </a:r>
            <a:r>
              <a:rPr lang="en-GB" altLang="en-US" baseline="0" dirty="0" err="1" smtClean="0"/>
              <a:t>goede</a:t>
            </a:r>
            <a:r>
              <a:rPr lang="en-GB" altLang="en-US" baseline="0" dirty="0" smtClean="0"/>
              <a:t> </a:t>
            </a:r>
            <a:r>
              <a:rPr lang="en-GB" altLang="en-US" baseline="0" dirty="0" err="1" smtClean="0"/>
              <a:t>groei</a:t>
            </a:r>
            <a:r>
              <a:rPr lang="en-GB" altLang="en-US" baseline="0" dirty="0" smtClean="0"/>
              <a:t> </a:t>
            </a:r>
            <a:r>
              <a:rPr lang="en-GB" altLang="en-US" baseline="0" dirty="0" err="1" smtClean="0"/>
              <a:t>vertoont</a:t>
            </a:r>
            <a:r>
              <a:rPr lang="en-GB" altLang="en-US" baseline="0" dirty="0" smtClean="0"/>
              <a:t> op de </a:t>
            </a:r>
            <a:r>
              <a:rPr lang="en-GB" altLang="en-US" baseline="0" dirty="0" err="1" smtClean="0"/>
              <a:t>lagere</a:t>
            </a:r>
            <a:r>
              <a:rPr lang="en-GB" altLang="en-US" baseline="0" dirty="0" smtClean="0"/>
              <a:t> </a:t>
            </a:r>
            <a:r>
              <a:rPr lang="en-GB" altLang="en-US" baseline="0" dirty="0" err="1" smtClean="0"/>
              <a:t>takken</a:t>
            </a:r>
            <a:r>
              <a:rPr lang="en-GB" altLang="en-US" baseline="0" dirty="0" smtClean="0"/>
              <a:t>, maar </a:t>
            </a:r>
            <a:r>
              <a:rPr lang="en-GB" altLang="en-US" baseline="0" dirty="0" err="1" smtClean="0"/>
              <a:t>anderzijds</a:t>
            </a:r>
            <a:r>
              <a:rPr lang="en-GB" altLang="en-US" baseline="0" dirty="0" smtClean="0"/>
              <a:t> </a:t>
            </a:r>
            <a:r>
              <a:rPr lang="en-GB" altLang="en-US" baseline="0" dirty="0" err="1" smtClean="0"/>
              <a:t>bevindt</a:t>
            </a:r>
            <a:r>
              <a:rPr lang="en-GB" altLang="en-US" baseline="0" dirty="0" smtClean="0"/>
              <a:t> de </a:t>
            </a:r>
            <a:r>
              <a:rPr lang="en-GB" altLang="en-US" baseline="0" dirty="0" err="1" smtClean="0"/>
              <a:t>huidige</a:t>
            </a:r>
            <a:r>
              <a:rPr lang="en-GB" altLang="en-US" baseline="0" dirty="0" smtClean="0"/>
              <a:t> kroon </a:t>
            </a:r>
            <a:r>
              <a:rPr lang="en-GB" altLang="en-US" baseline="0" dirty="0" err="1" smtClean="0"/>
              <a:t>zich</a:t>
            </a:r>
            <a:r>
              <a:rPr lang="en-GB" altLang="en-US" baseline="0" dirty="0" smtClean="0"/>
              <a:t> </a:t>
            </a:r>
            <a:r>
              <a:rPr lang="en-GB" altLang="en-US" baseline="0" dirty="0" err="1" smtClean="0"/>
              <a:t>zeer</a:t>
            </a:r>
            <a:r>
              <a:rPr lang="en-GB" altLang="en-US" baseline="0" dirty="0" smtClean="0"/>
              <a:t> </a:t>
            </a:r>
            <a:r>
              <a:rPr lang="en-GB" altLang="en-US" baseline="0" dirty="0" err="1" smtClean="0"/>
              <a:t>hoog</a:t>
            </a:r>
            <a:r>
              <a:rPr lang="en-GB" altLang="en-US" baseline="0" dirty="0" smtClean="0"/>
              <a:t> en is </a:t>
            </a:r>
            <a:r>
              <a:rPr lang="en-GB" altLang="en-US" baseline="0" dirty="0" err="1" smtClean="0"/>
              <a:t>er</a:t>
            </a:r>
            <a:r>
              <a:rPr lang="en-GB" altLang="en-US" baseline="0" dirty="0" smtClean="0"/>
              <a:t> </a:t>
            </a:r>
            <a:r>
              <a:rPr lang="en-GB" altLang="en-US" baseline="0" dirty="0" err="1" smtClean="0"/>
              <a:t>veel</a:t>
            </a:r>
            <a:r>
              <a:rPr lang="en-GB" altLang="en-US" baseline="0" dirty="0" smtClean="0"/>
              <a:t> ‘</a:t>
            </a:r>
            <a:r>
              <a:rPr lang="en-GB" altLang="en-US" baseline="0" dirty="0" err="1" smtClean="0"/>
              <a:t>naakte</a:t>
            </a:r>
            <a:r>
              <a:rPr lang="en-GB" altLang="en-US" baseline="0" dirty="0" smtClean="0"/>
              <a:t>’ </a:t>
            </a:r>
            <a:r>
              <a:rPr lang="en-GB" altLang="en-US" baseline="0" dirty="0" err="1" smtClean="0"/>
              <a:t>stam</a:t>
            </a:r>
            <a:r>
              <a:rPr lang="en-GB" altLang="en-US" baseline="0" dirty="0" smtClean="0"/>
              <a:t>. </a:t>
            </a:r>
            <a:r>
              <a:rPr lang="en-GB" altLang="en-US" baseline="0" dirty="0" err="1" smtClean="0"/>
              <a:t>Dus</a:t>
            </a:r>
            <a:r>
              <a:rPr lang="en-GB" altLang="en-US" baseline="0" dirty="0" smtClean="0"/>
              <a:t> </a:t>
            </a:r>
            <a:r>
              <a:rPr lang="en-GB" altLang="en-US" baseline="0" dirty="0" err="1" smtClean="0"/>
              <a:t>kleine</a:t>
            </a:r>
            <a:r>
              <a:rPr lang="en-GB" altLang="en-US" baseline="0" dirty="0" smtClean="0"/>
              <a:t> </a:t>
            </a:r>
            <a:r>
              <a:rPr lang="en-GB" altLang="en-US" baseline="0" dirty="0" err="1" smtClean="0"/>
              <a:t>reductie</a:t>
            </a:r>
            <a:r>
              <a:rPr lang="en-GB" altLang="en-US" baseline="0" dirty="0" smtClean="0"/>
              <a:t> </a:t>
            </a:r>
            <a:r>
              <a:rPr lang="en-GB" altLang="en-US" baseline="0" dirty="0" err="1" smtClean="0"/>
              <a:t>uitvoeren</a:t>
            </a:r>
            <a:r>
              <a:rPr lang="en-GB" altLang="en-US" baseline="0" dirty="0" smtClean="0"/>
              <a:t> en </a:t>
            </a:r>
            <a:r>
              <a:rPr lang="en-GB" altLang="en-US" baseline="0" dirty="0" err="1" smtClean="0"/>
              <a:t>afwachten</a:t>
            </a:r>
            <a:r>
              <a:rPr lang="en-GB" altLang="en-US" baseline="0" dirty="0" smtClean="0"/>
              <a:t> hoe de boom </a:t>
            </a:r>
            <a:r>
              <a:rPr lang="en-GB" altLang="en-US" baseline="0" dirty="0" err="1" smtClean="0"/>
              <a:t>reageert</a:t>
            </a:r>
            <a:r>
              <a:rPr lang="en-GB" altLang="en-US" baseline="0" dirty="0" smtClean="0"/>
              <a:t>.</a:t>
            </a:r>
          </a:p>
          <a:p>
            <a:endParaRPr lang="en-GB" altLang="en-US" baseline="0" dirty="0" smtClean="0"/>
          </a:p>
          <a:p>
            <a:r>
              <a:rPr lang="en-GB" altLang="en-US" baseline="0" dirty="0" err="1" smtClean="0"/>
              <a:t>Discussiepunten</a:t>
            </a:r>
            <a:r>
              <a:rPr lang="en-GB" altLang="en-US" baseline="0" dirty="0" smtClean="0"/>
              <a:t>:</a:t>
            </a:r>
          </a:p>
          <a:p>
            <a:r>
              <a:rPr lang="en-GB" altLang="en-US" baseline="0" dirty="0" smtClean="0"/>
              <a:t>Moet de </a:t>
            </a:r>
            <a:r>
              <a:rPr lang="en-GB" altLang="en-US" baseline="0" dirty="0" err="1" smtClean="0"/>
              <a:t>omgeving</a:t>
            </a:r>
            <a:r>
              <a:rPr lang="en-GB" altLang="en-US" baseline="0" dirty="0" smtClean="0"/>
              <a:t> van de boom </a:t>
            </a:r>
            <a:r>
              <a:rPr lang="en-GB" altLang="en-US" baseline="0" dirty="0" err="1" smtClean="0"/>
              <a:t>een</a:t>
            </a:r>
            <a:r>
              <a:rPr lang="en-GB" altLang="en-US" baseline="0" dirty="0" smtClean="0"/>
              <a:t> </a:t>
            </a:r>
            <a:r>
              <a:rPr lang="en-GB" altLang="en-US" baseline="0" dirty="0" err="1" smtClean="0"/>
              <a:t>ander</a:t>
            </a:r>
            <a:r>
              <a:rPr lang="en-GB" altLang="en-US" baseline="0" dirty="0" smtClean="0"/>
              <a:t> </a:t>
            </a:r>
            <a:r>
              <a:rPr lang="en-GB" altLang="en-US" baseline="0" dirty="0" err="1" smtClean="0"/>
              <a:t>beheer</a:t>
            </a:r>
            <a:r>
              <a:rPr lang="en-GB" altLang="en-US" baseline="0" dirty="0" smtClean="0"/>
              <a:t> </a:t>
            </a:r>
            <a:r>
              <a:rPr lang="en-GB" altLang="en-US" baseline="0" dirty="0" err="1" smtClean="0"/>
              <a:t>krijgen</a:t>
            </a:r>
            <a:r>
              <a:rPr lang="en-GB" altLang="en-US" baseline="0" dirty="0" smtClean="0"/>
              <a:t>?</a:t>
            </a:r>
          </a:p>
        </p:txBody>
      </p:sp>
      <p:sp>
        <p:nvSpPr>
          <p:cNvPr id="193540"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14469" eaLnBrk="0" hangingPunct="0">
              <a:spcBef>
                <a:spcPct val="30000"/>
              </a:spcBef>
              <a:defRPr sz="1100">
                <a:solidFill>
                  <a:schemeClr val="tx1"/>
                </a:solidFill>
                <a:latin typeface="Arial" charset="0"/>
              </a:defRPr>
            </a:lvl1pPr>
            <a:lvl2pPr marL="717112" indent="-275697" defTabSz="914469" eaLnBrk="0" hangingPunct="0">
              <a:spcBef>
                <a:spcPct val="30000"/>
              </a:spcBef>
              <a:defRPr sz="1100">
                <a:solidFill>
                  <a:schemeClr val="tx1"/>
                </a:solidFill>
                <a:latin typeface="Arial" charset="0"/>
              </a:defRPr>
            </a:lvl2pPr>
            <a:lvl3pPr marL="1102785" indent="-219954" defTabSz="914469" eaLnBrk="0" hangingPunct="0">
              <a:spcBef>
                <a:spcPct val="30000"/>
              </a:spcBef>
              <a:defRPr sz="1100">
                <a:solidFill>
                  <a:schemeClr val="tx1"/>
                </a:solidFill>
                <a:latin typeface="Arial" charset="0"/>
              </a:defRPr>
            </a:lvl3pPr>
            <a:lvl4pPr marL="1544201" indent="-219954" defTabSz="914469" eaLnBrk="0" hangingPunct="0">
              <a:spcBef>
                <a:spcPct val="30000"/>
              </a:spcBef>
              <a:defRPr sz="1100">
                <a:solidFill>
                  <a:schemeClr val="tx1"/>
                </a:solidFill>
                <a:latin typeface="Arial" charset="0"/>
              </a:defRPr>
            </a:lvl4pPr>
            <a:lvl5pPr marL="1985616" indent="-219954" defTabSz="914469" eaLnBrk="0" hangingPunct="0">
              <a:spcBef>
                <a:spcPct val="30000"/>
              </a:spcBef>
              <a:defRPr sz="1100">
                <a:solidFill>
                  <a:schemeClr val="tx1"/>
                </a:solidFill>
                <a:latin typeface="Arial" charset="0"/>
              </a:defRPr>
            </a:lvl5pPr>
            <a:lvl6pPr marL="2419499" indent="-219954" defTabSz="914469" eaLnBrk="0" fontAlgn="base" hangingPunct="0">
              <a:spcBef>
                <a:spcPct val="30000"/>
              </a:spcBef>
              <a:spcAft>
                <a:spcPct val="0"/>
              </a:spcAft>
              <a:defRPr sz="1100">
                <a:solidFill>
                  <a:schemeClr val="tx1"/>
                </a:solidFill>
                <a:latin typeface="Arial" charset="0"/>
              </a:defRPr>
            </a:lvl6pPr>
            <a:lvl7pPr marL="2853382" indent="-219954" defTabSz="914469" eaLnBrk="0" fontAlgn="base" hangingPunct="0">
              <a:spcBef>
                <a:spcPct val="30000"/>
              </a:spcBef>
              <a:spcAft>
                <a:spcPct val="0"/>
              </a:spcAft>
              <a:defRPr sz="1100">
                <a:solidFill>
                  <a:schemeClr val="tx1"/>
                </a:solidFill>
                <a:latin typeface="Arial" charset="0"/>
              </a:defRPr>
            </a:lvl7pPr>
            <a:lvl8pPr marL="3287265" indent="-219954" defTabSz="914469" eaLnBrk="0" fontAlgn="base" hangingPunct="0">
              <a:spcBef>
                <a:spcPct val="30000"/>
              </a:spcBef>
              <a:spcAft>
                <a:spcPct val="0"/>
              </a:spcAft>
              <a:defRPr sz="1100">
                <a:solidFill>
                  <a:schemeClr val="tx1"/>
                </a:solidFill>
                <a:latin typeface="Arial" charset="0"/>
              </a:defRPr>
            </a:lvl8pPr>
            <a:lvl9pPr marL="3721148" indent="-219954" defTabSz="914469" eaLnBrk="0" fontAlgn="base" hangingPunct="0">
              <a:spcBef>
                <a:spcPct val="30000"/>
              </a:spcBef>
              <a:spcAft>
                <a:spcPct val="0"/>
              </a:spcAft>
              <a:defRPr sz="1100">
                <a:solidFill>
                  <a:schemeClr val="tx1"/>
                </a:solidFill>
                <a:latin typeface="Arial" charset="0"/>
              </a:defRPr>
            </a:lvl9pPr>
          </a:lstStyle>
          <a:p>
            <a:pPr eaLnBrk="1" hangingPunct="1">
              <a:spcBef>
                <a:spcPct val="0"/>
              </a:spcBef>
            </a:pPr>
            <a:fld id="{77D66A2E-79BC-4B5F-8803-8ABD63FF4F1A}" type="slidenum">
              <a:rPr lang="en-GB" altLang="en-US" smtClean="0"/>
              <a:pPr eaLnBrk="1" hangingPunct="1">
                <a:spcBef>
                  <a:spcPct val="0"/>
                </a:spcBef>
              </a:pPr>
              <a:t>12</a:t>
            </a:fld>
            <a:endParaRPr lang="en-GB" altLang="en-US"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2754" name="Slide Image Placeholder 1"/>
          <p:cNvSpPr>
            <a:spLocks noGrp="1" noRot="1" noChangeAspect="1" noTextEdit="1"/>
          </p:cNvSpPr>
          <p:nvPr>
            <p:ph type="sldImg"/>
          </p:nvPr>
        </p:nvSpPr>
        <p:spPr>
          <a:ln/>
        </p:spPr>
      </p:sp>
      <p:sp>
        <p:nvSpPr>
          <p:cNvPr id="20275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smtClean="0"/>
              <a:t>Grote </a:t>
            </a:r>
            <a:r>
              <a:rPr lang="en-GB" altLang="en-US" dirty="0" err="1" smtClean="0"/>
              <a:t>oude</a:t>
            </a:r>
            <a:r>
              <a:rPr lang="en-GB" altLang="en-US" dirty="0" smtClean="0"/>
              <a:t> boom (</a:t>
            </a:r>
            <a:r>
              <a:rPr lang="en-GB" altLang="en-US" dirty="0" err="1" smtClean="0"/>
              <a:t>verwaarloosde</a:t>
            </a:r>
            <a:r>
              <a:rPr lang="en-GB" altLang="en-US" dirty="0" smtClean="0"/>
              <a:t> </a:t>
            </a:r>
            <a:r>
              <a:rPr lang="en-GB" altLang="en-US" dirty="0" err="1" smtClean="0"/>
              <a:t>knotboom</a:t>
            </a:r>
            <a:r>
              <a:rPr lang="en-GB" altLang="en-US" dirty="0" smtClean="0"/>
              <a:t>) met </a:t>
            </a:r>
            <a:r>
              <a:rPr lang="en-GB" altLang="en-US" dirty="0" err="1" smtClean="0"/>
              <a:t>zeer</a:t>
            </a:r>
            <a:r>
              <a:rPr lang="en-GB" altLang="en-US" dirty="0" smtClean="0"/>
              <a:t> </a:t>
            </a:r>
            <a:r>
              <a:rPr lang="en-GB" altLang="en-US" dirty="0" err="1" smtClean="0"/>
              <a:t>zware</a:t>
            </a:r>
            <a:r>
              <a:rPr lang="en-GB" altLang="en-US" dirty="0" smtClean="0"/>
              <a:t> </a:t>
            </a:r>
            <a:r>
              <a:rPr lang="en-GB" altLang="en-US" dirty="0" err="1" smtClean="0"/>
              <a:t>takken</a:t>
            </a:r>
            <a:endParaRPr lang="en-GB" altLang="en-US" dirty="0" smtClean="0"/>
          </a:p>
          <a:p>
            <a:r>
              <a:rPr lang="en-GB" altLang="en-US" dirty="0" err="1" smtClean="0"/>
              <a:t>Aanwijzingen</a:t>
            </a:r>
            <a:r>
              <a:rPr lang="en-GB" altLang="en-US" dirty="0" smtClean="0"/>
              <a:t> </a:t>
            </a:r>
            <a:r>
              <a:rPr lang="en-GB" altLang="en-US" dirty="0" err="1" smtClean="0"/>
              <a:t>dat</a:t>
            </a:r>
            <a:r>
              <a:rPr lang="en-GB" altLang="en-US" dirty="0" smtClean="0"/>
              <a:t> de </a:t>
            </a:r>
            <a:r>
              <a:rPr lang="en-GB" altLang="en-US" dirty="0" err="1" smtClean="0"/>
              <a:t>gesteltakken</a:t>
            </a:r>
            <a:r>
              <a:rPr lang="en-GB" altLang="en-US" dirty="0" smtClean="0"/>
              <a:t> </a:t>
            </a:r>
            <a:r>
              <a:rPr lang="en-GB" altLang="en-US" dirty="0" err="1" smtClean="0"/>
              <a:t>beginnen</a:t>
            </a:r>
            <a:r>
              <a:rPr lang="en-GB" altLang="en-US" dirty="0" smtClean="0"/>
              <a:t> </a:t>
            </a:r>
            <a:r>
              <a:rPr lang="en-GB" altLang="en-US" dirty="0" err="1" smtClean="0"/>
              <a:t>uitbreken</a:t>
            </a:r>
            <a:endParaRPr lang="en-GB" altLang="en-US" dirty="0" smtClean="0"/>
          </a:p>
          <a:p>
            <a:endParaRPr lang="en-GB" altLang="en-US" dirty="0" smtClean="0"/>
          </a:p>
          <a:p>
            <a:r>
              <a:rPr lang="en-GB" altLang="en-US" dirty="0" err="1" smtClean="0"/>
              <a:t>Beheeraanbevelingen</a:t>
            </a:r>
            <a:r>
              <a:rPr lang="en-GB" altLang="en-US" dirty="0" smtClean="0"/>
              <a:t>:</a:t>
            </a:r>
          </a:p>
          <a:p>
            <a:r>
              <a:rPr lang="en-GB" altLang="en-US" dirty="0" err="1" smtClean="0"/>
              <a:t>Geleidelijke</a:t>
            </a:r>
            <a:r>
              <a:rPr lang="en-GB" altLang="en-US" dirty="0" smtClean="0"/>
              <a:t> </a:t>
            </a:r>
            <a:r>
              <a:rPr lang="en-GB" altLang="en-US" dirty="0" err="1" smtClean="0"/>
              <a:t>reductie</a:t>
            </a:r>
            <a:r>
              <a:rPr lang="en-GB" altLang="en-US" dirty="0" smtClean="0"/>
              <a:t> van </a:t>
            </a:r>
            <a:r>
              <a:rPr lang="en-GB" altLang="en-US" dirty="0" err="1" smtClean="0"/>
              <a:t>gewicht</a:t>
            </a:r>
            <a:r>
              <a:rPr lang="en-GB" altLang="en-US" dirty="0" smtClean="0"/>
              <a:t> en </a:t>
            </a:r>
            <a:r>
              <a:rPr lang="en-GB" altLang="en-US" dirty="0" err="1" smtClean="0"/>
              <a:t>kroonomvang</a:t>
            </a:r>
            <a:r>
              <a:rPr lang="en-GB" altLang="en-US" dirty="0" smtClean="0"/>
              <a:t>, maar </a:t>
            </a:r>
            <a:r>
              <a:rPr lang="en-GB" altLang="en-US" dirty="0" err="1" smtClean="0"/>
              <a:t>mogelijk</a:t>
            </a:r>
            <a:r>
              <a:rPr lang="en-GB" altLang="en-US" dirty="0" smtClean="0"/>
              <a:t> </a:t>
            </a:r>
            <a:r>
              <a:rPr lang="en-GB" altLang="en-US" dirty="0" err="1" smtClean="0"/>
              <a:t>geraak</a:t>
            </a:r>
            <a:r>
              <a:rPr lang="en-GB" altLang="en-US" dirty="0" smtClean="0"/>
              <a:t> je </a:t>
            </a:r>
            <a:r>
              <a:rPr lang="en-GB" altLang="en-US" dirty="0" err="1" smtClean="0"/>
              <a:t>niet</a:t>
            </a:r>
            <a:r>
              <a:rPr lang="en-GB" altLang="en-US" dirty="0" smtClean="0"/>
              <a:t> </a:t>
            </a:r>
            <a:r>
              <a:rPr lang="en-GB" altLang="en-US" dirty="0" err="1" smtClean="0"/>
              <a:t>zeer</a:t>
            </a:r>
            <a:r>
              <a:rPr lang="en-GB" altLang="en-US" dirty="0" smtClean="0"/>
              <a:t> </a:t>
            </a:r>
            <a:r>
              <a:rPr lang="en-GB" altLang="en-US" dirty="0" err="1" smtClean="0"/>
              <a:t>laag</a:t>
            </a:r>
            <a:r>
              <a:rPr lang="en-GB" altLang="en-US" dirty="0" smtClean="0"/>
              <a:t> (in</a:t>
            </a:r>
            <a:r>
              <a:rPr lang="en-GB" altLang="en-US" baseline="0" dirty="0" smtClean="0"/>
              <a:t> de </a:t>
            </a:r>
            <a:r>
              <a:rPr lang="en-GB" altLang="en-US" baseline="0" dirty="0" err="1" smtClean="0"/>
              <a:t>buurt</a:t>
            </a:r>
            <a:r>
              <a:rPr lang="en-GB" altLang="en-US" baseline="0" dirty="0" smtClean="0"/>
              <a:t> van de </a:t>
            </a:r>
            <a:r>
              <a:rPr lang="en-GB" altLang="en-US" baseline="0" dirty="0" err="1" smtClean="0"/>
              <a:t>oorspronkelijke</a:t>
            </a:r>
            <a:r>
              <a:rPr lang="en-GB" altLang="en-US" baseline="0" dirty="0" smtClean="0"/>
              <a:t> knot), </a:t>
            </a:r>
            <a:r>
              <a:rPr lang="en-GB" altLang="en-US" baseline="0" dirty="0" err="1" smtClean="0"/>
              <a:t>tenzij</a:t>
            </a:r>
            <a:r>
              <a:rPr lang="en-GB" altLang="en-US" baseline="0" dirty="0" smtClean="0"/>
              <a:t> de boom </a:t>
            </a:r>
            <a:r>
              <a:rPr lang="en-GB" altLang="en-US" baseline="0" dirty="0" err="1" smtClean="0"/>
              <a:t>goed</a:t>
            </a:r>
            <a:r>
              <a:rPr lang="en-GB" altLang="en-US" baseline="0" dirty="0" smtClean="0"/>
              <a:t> </a:t>
            </a:r>
            <a:r>
              <a:rPr lang="en-GB" altLang="en-US" baseline="0" dirty="0" err="1" smtClean="0"/>
              <a:t>reageert</a:t>
            </a:r>
            <a:r>
              <a:rPr lang="en-GB" altLang="en-US" baseline="0" dirty="0" smtClean="0"/>
              <a:t> op de </a:t>
            </a:r>
            <a:r>
              <a:rPr lang="en-GB" altLang="en-US" baseline="0" dirty="0" err="1" smtClean="0"/>
              <a:t>snoei</a:t>
            </a:r>
            <a:r>
              <a:rPr lang="en-GB" altLang="en-US" baseline="0" dirty="0" smtClean="0"/>
              <a:t> door </a:t>
            </a:r>
            <a:r>
              <a:rPr lang="en-GB" altLang="en-US" baseline="0" dirty="0" err="1" smtClean="0"/>
              <a:t>nieuwe</a:t>
            </a:r>
            <a:r>
              <a:rPr lang="en-GB" altLang="en-US" baseline="0" dirty="0" smtClean="0"/>
              <a:t> </a:t>
            </a:r>
            <a:r>
              <a:rPr lang="en-GB" altLang="en-US" baseline="0" dirty="0" err="1" smtClean="0"/>
              <a:t>scheuten</a:t>
            </a:r>
            <a:r>
              <a:rPr lang="en-GB" altLang="en-US" baseline="0" dirty="0" smtClean="0"/>
              <a:t> </a:t>
            </a:r>
            <a:r>
              <a:rPr lang="en-GB" altLang="en-US" baseline="0" dirty="0" err="1" smtClean="0"/>
              <a:t>te</a:t>
            </a:r>
            <a:r>
              <a:rPr lang="en-GB" altLang="en-US" baseline="0" dirty="0" smtClean="0"/>
              <a:t> </a:t>
            </a:r>
            <a:r>
              <a:rPr lang="en-GB" altLang="en-US" baseline="0" dirty="0" err="1" smtClean="0"/>
              <a:t>vormen</a:t>
            </a:r>
            <a:r>
              <a:rPr lang="en-GB" altLang="en-US" baseline="0" dirty="0" smtClean="0"/>
              <a:t> lager in de kroon.</a:t>
            </a:r>
            <a:endParaRPr lang="en-GB" altLang="en-US" dirty="0" smtClean="0"/>
          </a:p>
          <a:p>
            <a:endParaRPr lang="en-GB" altLang="en-US" dirty="0" smtClean="0"/>
          </a:p>
          <a:p>
            <a:r>
              <a:rPr lang="en-GB" altLang="en-US" dirty="0" err="1" smtClean="0"/>
              <a:t>Discussiepunt</a:t>
            </a:r>
            <a:r>
              <a:rPr lang="en-GB" altLang="en-US" dirty="0" smtClean="0"/>
              <a:t>:</a:t>
            </a:r>
          </a:p>
          <a:p>
            <a:r>
              <a:rPr lang="en-GB" altLang="en-US" dirty="0" err="1" smtClean="0"/>
              <a:t>Deze</a:t>
            </a:r>
            <a:r>
              <a:rPr lang="en-GB" altLang="en-US" dirty="0" smtClean="0"/>
              <a:t> boom </a:t>
            </a:r>
            <a:r>
              <a:rPr lang="en-GB" altLang="en-US" dirty="0" err="1" smtClean="0"/>
              <a:t>ziet</a:t>
            </a:r>
            <a:r>
              <a:rPr lang="en-GB" altLang="en-US" baseline="0" dirty="0" smtClean="0"/>
              <a:t> </a:t>
            </a:r>
            <a:r>
              <a:rPr lang="en-GB" altLang="en-US" baseline="0" dirty="0" err="1" smtClean="0"/>
              <a:t>er</a:t>
            </a:r>
            <a:r>
              <a:rPr lang="en-GB" altLang="en-US" baseline="0" dirty="0" smtClean="0"/>
              <a:t> </a:t>
            </a:r>
            <a:r>
              <a:rPr lang="en-GB" altLang="en-US" baseline="0" dirty="0" err="1" smtClean="0"/>
              <a:t>fantastisch</a:t>
            </a:r>
            <a:r>
              <a:rPr lang="en-GB" altLang="en-US" baseline="0" dirty="0" smtClean="0"/>
              <a:t> </a:t>
            </a:r>
            <a:r>
              <a:rPr lang="en-GB" altLang="en-US" baseline="0" dirty="0" err="1" smtClean="0"/>
              <a:t>uit</a:t>
            </a:r>
            <a:r>
              <a:rPr lang="en-GB" altLang="en-US" baseline="0" dirty="0" smtClean="0"/>
              <a:t> en </a:t>
            </a:r>
            <a:r>
              <a:rPr lang="en-GB" altLang="en-US" baseline="0" dirty="0" err="1" smtClean="0"/>
              <a:t>dat</a:t>
            </a:r>
            <a:r>
              <a:rPr lang="en-GB" altLang="en-US" baseline="0" dirty="0" smtClean="0"/>
              <a:t> </a:t>
            </a:r>
            <a:r>
              <a:rPr lang="en-GB" altLang="en-US" baseline="0" dirty="0" err="1" smtClean="0"/>
              <a:t>uitzicht</a:t>
            </a:r>
            <a:r>
              <a:rPr lang="en-GB" altLang="en-US" baseline="0" dirty="0" smtClean="0"/>
              <a:t> </a:t>
            </a:r>
            <a:r>
              <a:rPr lang="en-GB" altLang="en-US" baseline="0" dirty="0" err="1" smtClean="0"/>
              <a:t>zal</a:t>
            </a:r>
            <a:r>
              <a:rPr lang="en-GB" altLang="en-US" baseline="0" dirty="0" smtClean="0"/>
              <a:t> </a:t>
            </a:r>
            <a:r>
              <a:rPr lang="en-GB" altLang="en-US" baseline="0" dirty="0" err="1" smtClean="0"/>
              <a:t>veranderen</a:t>
            </a:r>
            <a:r>
              <a:rPr lang="en-GB" altLang="en-US" baseline="0" dirty="0" smtClean="0"/>
              <a:t> door de </a:t>
            </a:r>
            <a:r>
              <a:rPr lang="en-GB" altLang="en-US" baseline="0" dirty="0" err="1" smtClean="0"/>
              <a:t>reductie</a:t>
            </a:r>
            <a:r>
              <a:rPr lang="en-GB" altLang="en-US" baseline="0" dirty="0" smtClean="0"/>
              <a:t>. </a:t>
            </a:r>
            <a:r>
              <a:rPr lang="en-GB" altLang="en-US" baseline="0" dirty="0" err="1" smtClean="0"/>
              <a:t>Misschien</a:t>
            </a:r>
            <a:r>
              <a:rPr lang="en-GB" altLang="en-US" baseline="0" dirty="0" smtClean="0"/>
              <a:t> is het </a:t>
            </a:r>
            <a:r>
              <a:rPr lang="en-GB" altLang="en-US" baseline="0" dirty="0" err="1" smtClean="0"/>
              <a:t>beter</a:t>
            </a:r>
            <a:r>
              <a:rPr lang="en-GB" altLang="en-US" baseline="0" dirty="0" smtClean="0"/>
              <a:t> om </a:t>
            </a:r>
            <a:r>
              <a:rPr lang="en-GB" altLang="en-US" baseline="0" dirty="0" err="1" smtClean="0"/>
              <a:t>niets</a:t>
            </a:r>
            <a:r>
              <a:rPr lang="en-GB" altLang="en-US" baseline="0" dirty="0" smtClean="0"/>
              <a:t> </a:t>
            </a:r>
            <a:r>
              <a:rPr lang="en-GB" altLang="en-US" baseline="0" dirty="0" err="1" smtClean="0"/>
              <a:t>te</a:t>
            </a:r>
            <a:r>
              <a:rPr lang="en-GB" altLang="en-US" baseline="0" dirty="0" smtClean="0"/>
              <a:t> </a:t>
            </a:r>
            <a:r>
              <a:rPr lang="en-GB" altLang="en-US" baseline="0" dirty="0" err="1" smtClean="0"/>
              <a:t>doen</a:t>
            </a:r>
            <a:r>
              <a:rPr lang="en-GB" altLang="en-US" baseline="0" dirty="0" smtClean="0"/>
              <a:t> en de boom </a:t>
            </a:r>
            <a:r>
              <a:rPr lang="en-GB" altLang="en-US" baseline="0" dirty="0" err="1" smtClean="0"/>
              <a:t>verder</a:t>
            </a:r>
            <a:r>
              <a:rPr lang="en-GB" altLang="en-US" baseline="0" dirty="0" smtClean="0"/>
              <a:t> </a:t>
            </a:r>
            <a:r>
              <a:rPr lang="en-GB" altLang="en-US" baseline="0" dirty="0" err="1" smtClean="0"/>
              <a:t>te</a:t>
            </a:r>
            <a:r>
              <a:rPr lang="en-GB" altLang="en-US" baseline="0" dirty="0" smtClean="0"/>
              <a:t> </a:t>
            </a:r>
            <a:r>
              <a:rPr lang="en-GB" altLang="en-US" baseline="0" dirty="0" err="1" smtClean="0"/>
              <a:t>laten</a:t>
            </a:r>
            <a:r>
              <a:rPr lang="en-GB" altLang="en-US" baseline="0" dirty="0" smtClean="0"/>
              <a:t> </a:t>
            </a:r>
            <a:r>
              <a:rPr lang="en-GB" altLang="en-US" baseline="0" dirty="0" err="1" smtClean="0"/>
              <a:t>evolueren</a:t>
            </a:r>
            <a:r>
              <a:rPr lang="en-GB" altLang="en-US" baseline="0" dirty="0" smtClean="0"/>
              <a:t>. </a:t>
            </a:r>
            <a:r>
              <a:rPr lang="en-GB" altLang="en-US" baseline="0" dirty="0" err="1" smtClean="0"/>
              <a:t>Er</a:t>
            </a:r>
            <a:r>
              <a:rPr lang="en-GB" altLang="en-US" baseline="0" dirty="0" smtClean="0"/>
              <a:t> </a:t>
            </a:r>
            <a:r>
              <a:rPr lang="en-GB" altLang="en-US" baseline="0" dirty="0" err="1" smtClean="0"/>
              <a:t>loopt</a:t>
            </a:r>
            <a:r>
              <a:rPr lang="en-GB" altLang="en-US" baseline="0" dirty="0" smtClean="0"/>
              <a:t> </a:t>
            </a:r>
            <a:r>
              <a:rPr lang="en-GB" altLang="en-US" baseline="0" dirty="0" err="1" smtClean="0"/>
              <a:t>wel</a:t>
            </a:r>
            <a:r>
              <a:rPr lang="en-GB" altLang="en-US" baseline="0" dirty="0" smtClean="0"/>
              <a:t> </a:t>
            </a:r>
            <a:r>
              <a:rPr lang="en-GB" altLang="en-US" baseline="0" dirty="0" err="1" smtClean="0"/>
              <a:t>een</a:t>
            </a:r>
            <a:r>
              <a:rPr lang="en-GB" altLang="en-US" baseline="0" dirty="0" smtClean="0"/>
              <a:t> </a:t>
            </a:r>
            <a:r>
              <a:rPr lang="en-GB" altLang="en-US" baseline="0" dirty="0" err="1" smtClean="0"/>
              <a:t>weinig</a:t>
            </a:r>
            <a:r>
              <a:rPr lang="en-GB" altLang="en-US" baseline="0" dirty="0" smtClean="0"/>
              <a:t> </a:t>
            </a:r>
            <a:r>
              <a:rPr lang="en-GB" altLang="en-US" baseline="0" dirty="0" err="1" smtClean="0"/>
              <a:t>gebruikt</a:t>
            </a:r>
            <a:r>
              <a:rPr lang="en-GB" altLang="en-US" baseline="0" dirty="0" smtClean="0"/>
              <a:t> pad </a:t>
            </a:r>
            <a:r>
              <a:rPr lang="en-GB" altLang="en-US" baseline="0" dirty="0" err="1" smtClean="0"/>
              <a:t>onder</a:t>
            </a:r>
            <a:r>
              <a:rPr lang="en-GB" altLang="en-US" baseline="0" dirty="0" smtClean="0"/>
              <a:t> de boom.</a:t>
            </a:r>
            <a:endParaRPr lang="en-GB" altLang="en-US" dirty="0" smtClean="0"/>
          </a:p>
        </p:txBody>
      </p:sp>
      <p:sp>
        <p:nvSpPr>
          <p:cNvPr id="202756"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7738" eaLnBrk="0" hangingPunct="0">
              <a:defRPr>
                <a:solidFill>
                  <a:schemeClr val="tx1"/>
                </a:solidFill>
                <a:latin typeface="Arial" charset="0"/>
              </a:defRPr>
            </a:lvl1pPr>
            <a:lvl2pPr marL="742950" indent="-285750" defTabSz="947738" eaLnBrk="0" hangingPunct="0">
              <a:defRPr>
                <a:solidFill>
                  <a:schemeClr val="tx1"/>
                </a:solidFill>
                <a:latin typeface="Arial" charset="0"/>
              </a:defRPr>
            </a:lvl2pPr>
            <a:lvl3pPr marL="1143000" indent="-228600" defTabSz="947738" eaLnBrk="0" hangingPunct="0">
              <a:defRPr>
                <a:solidFill>
                  <a:schemeClr val="tx1"/>
                </a:solidFill>
                <a:latin typeface="Arial" charset="0"/>
              </a:defRPr>
            </a:lvl3pPr>
            <a:lvl4pPr marL="1600200" indent="-228600" defTabSz="947738" eaLnBrk="0" hangingPunct="0">
              <a:defRPr>
                <a:solidFill>
                  <a:schemeClr val="tx1"/>
                </a:solidFill>
                <a:latin typeface="Arial" charset="0"/>
              </a:defRPr>
            </a:lvl4pPr>
            <a:lvl5pPr marL="2057400" indent="-228600" defTabSz="947738" eaLnBrk="0" hangingPunct="0">
              <a:defRPr>
                <a:solidFill>
                  <a:schemeClr val="tx1"/>
                </a:solidFill>
                <a:latin typeface="Arial" charset="0"/>
              </a:defRPr>
            </a:lvl5pPr>
            <a:lvl6pPr marL="2514600" indent="-228600" defTabSz="947738" eaLnBrk="0" fontAlgn="base" hangingPunct="0">
              <a:spcBef>
                <a:spcPct val="0"/>
              </a:spcBef>
              <a:spcAft>
                <a:spcPct val="0"/>
              </a:spcAft>
              <a:defRPr>
                <a:solidFill>
                  <a:schemeClr val="tx1"/>
                </a:solidFill>
                <a:latin typeface="Arial" charset="0"/>
              </a:defRPr>
            </a:lvl6pPr>
            <a:lvl7pPr marL="2971800" indent="-228600" defTabSz="947738" eaLnBrk="0" fontAlgn="base" hangingPunct="0">
              <a:spcBef>
                <a:spcPct val="0"/>
              </a:spcBef>
              <a:spcAft>
                <a:spcPct val="0"/>
              </a:spcAft>
              <a:defRPr>
                <a:solidFill>
                  <a:schemeClr val="tx1"/>
                </a:solidFill>
                <a:latin typeface="Arial" charset="0"/>
              </a:defRPr>
            </a:lvl7pPr>
            <a:lvl8pPr marL="3429000" indent="-228600" defTabSz="947738" eaLnBrk="0" fontAlgn="base" hangingPunct="0">
              <a:spcBef>
                <a:spcPct val="0"/>
              </a:spcBef>
              <a:spcAft>
                <a:spcPct val="0"/>
              </a:spcAft>
              <a:defRPr>
                <a:solidFill>
                  <a:schemeClr val="tx1"/>
                </a:solidFill>
                <a:latin typeface="Arial" charset="0"/>
              </a:defRPr>
            </a:lvl8pPr>
            <a:lvl9pPr marL="3886200" indent="-228600" defTabSz="947738" eaLnBrk="0" fontAlgn="base" hangingPunct="0">
              <a:spcBef>
                <a:spcPct val="0"/>
              </a:spcBef>
              <a:spcAft>
                <a:spcPct val="0"/>
              </a:spcAft>
              <a:defRPr>
                <a:solidFill>
                  <a:schemeClr val="tx1"/>
                </a:solidFill>
                <a:latin typeface="Arial" charset="0"/>
              </a:defRPr>
            </a:lvl9pPr>
          </a:lstStyle>
          <a:p>
            <a:pPr eaLnBrk="1" hangingPunct="1"/>
            <a:fld id="{8DDD320F-F1F9-42D8-BF2F-0B0168E03DBA}" type="slidenum">
              <a:rPr lang="en-GB" altLang="en-US" smtClean="0"/>
              <a:pPr eaLnBrk="1" hangingPunct="1"/>
              <a:t>13</a:t>
            </a:fld>
            <a:endParaRPr lang="en-GB" altLang="en-US"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0706" name="Slide Image Placeholder 1"/>
          <p:cNvSpPr>
            <a:spLocks noGrp="1" noRot="1" noChangeAspect="1" noTextEdit="1"/>
          </p:cNvSpPr>
          <p:nvPr>
            <p:ph type="sldImg"/>
          </p:nvPr>
        </p:nvSpPr>
        <p:spPr>
          <a:ln/>
        </p:spPr>
      </p:sp>
      <p:sp>
        <p:nvSpPr>
          <p:cNvPr id="200707"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smtClean="0"/>
              <a:t>Boom met </a:t>
            </a:r>
            <a:r>
              <a:rPr lang="en-GB" altLang="en-US" dirty="0" err="1" smtClean="0"/>
              <a:t>zware</a:t>
            </a:r>
            <a:r>
              <a:rPr lang="en-GB" altLang="en-US" dirty="0" smtClean="0"/>
              <a:t> </a:t>
            </a:r>
            <a:r>
              <a:rPr lang="en-GB" altLang="en-US" dirty="0" err="1" smtClean="0"/>
              <a:t>takken</a:t>
            </a:r>
            <a:r>
              <a:rPr lang="en-GB" altLang="en-US" dirty="0" smtClean="0"/>
              <a:t> (</a:t>
            </a:r>
            <a:r>
              <a:rPr lang="en-GB" altLang="en-US" dirty="0" err="1" smtClean="0"/>
              <a:t>verwaarloosde</a:t>
            </a:r>
            <a:r>
              <a:rPr lang="en-GB" altLang="en-US" dirty="0" smtClean="0"/>
              <a:t> </a:t>
            </a:r>
            <a:r>
              <a:rPr lang="en-GB" altLang="en-US" dirty="0" err="1" smtClean="0"/>
              <a:t>knotboom</a:t>
            </a:r>
            <a:r>
              <a:rPr lang="en-GB" altLang="en-US" dirty="0" smtClean="0"/>
              <a:t>),</a:t>
            </a:r>
            <a:r>
              <a:rPr lang="en-GB" altLang="en-US" baseline="0" dirty="0" smtClean="0"/>
              <a:t> </a:t>
            </a:r>
            <a:r>
              <a:rPr lang="en-GB" altLang="en-US" baseline="0" dirty="0" err="1" smtClean="0"/>
              <a:t>waarvan</a:t>
            </a:r>
            <a:r>
              <a:rPr lang="en-GB" altLang="en-US" baseline="0" dirty="0" smtClean="0"/>
              <a:t> </a:t>
            </a:r>
            <a:r>
              <a:rPr lang="en-GB" altLang="en-US" baseline="0" dirty="0" err="1" smtClean="0"/>
              <a:t>er</a:t>
            </a:r>
            <a:r>
              <a:rPr lang="en-GB" altLang="en-US" baseline="0" dirty="0" smtClean="0"/>
              <a:t> </a:t>
            </a:r>
            <a:r>
              <a:rPr lang="en-GB" altLang="en-US" baseline="0" dirty="0" err="1" smtClean="0"/>
              <a:t>één</a:t>
            </a:r>
            <a:r>
              <a:rPr lang="en-GB" altLang="en-US" baseline="0" dirty="0" smtClean="0"/>
              <a:t> </a:t>
            </a:r>
            <a:r>
              <a:rPr lang="en-GB" altLang="en-US" baseline="0" dirty="0" err="1" smtClean="0"/>
              <a:t>relatief</a:t>
            </a:r>
            <a:r>
              <a:rPr lang="en-GB" altLang="en-US" baseline="0" dirty="0" smtClean="0"/>
              <a:t> recent </a:t>
            </a:r>
            <a:r>
              <a:rPr lang="en-GB" altLang="en-US" baseline="0" dirty="0" err="1" smtClean="0"/>
              <a:t>uitgebroken</a:t>
            </a:r>
            <a:r>
              <a:rPr lang="en-GB" altLang="en-US" baseline="0" dirty="0" smtClean="0"/>
              <a:t> is. </a:t>
            </a:r>
            <a:r>
              <a:rPr lang="en-GB" altLang="en-US" baseline="0" dirty="0" err="1" smtClean="0"/>
              <a:t>Er</a:t>
            </a:r>
            <a:r>
              <a:rPr lang="en-GB" altLang="en-US" baseline="0" dirty="0" smtClean="0"/>
              <a:t> </a:t>
            </a:r>
            <a:r>
              <a:rPr lang="en-GB" altLang="en-US" baseline="0" dirty="0" err="1" smtClean="0"/>
              <a:t>zijn</a:t>
            </a:r>
            <a:r>
              <a:rPr lang="en-GB" altLang="en-US" baseline="0" dirty="0" smtClean="0"/>
              <a:t> </a:t>
            </a:r>
            <a:r>
              <a:rPr lang="en-GB" altLang="en-US" baseline="0" dirty="0" err="1" smtClean="0"/>
              <a:t>aanwijzingen</a:t>
            </a:r>
            <a:r>
              <a:rPr lang="en-GB" altLang="en-US" baseline="0" dirty="0" smtClean="0"/>
              <a:t> </a:t>
            </a:r>
            <a:r>
              <a:rPr lang="en-GB" altLang="en-US" baseline="0" dirty="0" err="1" smtClean="0"/>
              <a:t>dat</a:t>
            </a:r>
            <a:r>
              <a:rPr lang="en-GB" altLang="en-US" baseline="0" dirty="0" smtClean="0"/>
              <a:t> </a:t>
            </a:r>
            <a:r>
              <a:rPr lang="en-GB" altLang="en-US" baseline="0" dirty="0" err="1" smtClean="0"/>
              <a:t>een</a:t>
            </a:r>
            <a:r>
              <a:rPr lang="en-GB" altLang="en-US" baseline="0" dirty="0" smtClean="0"/>
              <a:t> </a:t>
            </a:r>
            <a:r>
              <a:rPr lang="en-GB" altLang="en-US" baseline="0" dirty="0" err="1" smtClean="0"/>
              <a:t>andere</a:t>
            </a:r>
            <a:r>
              <a:rPr lang="en-GB" altLang="en-US" baseline="0" dirty="0" smtClean="0"/>
              <a:t> </a:t>
            </a:r>
            <a:r>
              <a:rPr lang="en-GB" altLang="en-US" baseline="0" dirty="0" err="1" smtClean="0"/>
              <a:t>tak</a:t>
            </a:r>
            <a:r>
              <a:rPr lang="en-GB" altLang="en-US" baseline="0" dirty="0" smtClean="0"/>
              <a:t> </a:t>
            </a:r>
            <a:r>
              <a:rPr lang="en-GB" altLang="en-US" baseline="0" dirty="0" err="1" smtClean="0"/>
              <a:t>enkele</a:t>
            </a:r>
            <a:r>
              <a:rPr lang="en-GB" altLang="en-US" baseline="0" dirty="0" smtClean="0"/>
              <a:t> </a:t>
            </a:r>
            <a:r>
              <a:rPr lang="en-GB" altLang="en-US" baseline="0" dirty="0" err="1" smtClean="0"/>
              <a:t>jaren</a:t>
            </a:r>
            <a:r>
              <a:rPr lang="en-GB" altLang="en-US" baseline="0" dirty="0" smtClean="0"/>
              <a:t> </a:t>
            </a:r>
            <a:r>
              <a:rPr lang="en-GB" altLang="en-US" baseline="0" dirty="0" err="1" smtClean="0"/>
              <a:t>daarvoor</a:t>
            </a:r>
            <a:r>
              <a:rPr lang="en-GB" altLang="en-US" baseline="0" dirty="0" smtClean="0"/>
              <a:t> al </a:t>
            </a:r>
            <a:r>
              <a:rPr lang="en-GB" altLang="en-US" baseline="0" dirty="0" err="1" smtClean="0"/>
              <a:t>uitgebroken</a:t>
            </a:r>
            <a:r>
              <a:rPr lang="en-GB" altLang="en-US" baseline="0" dirty="0" smtClean="0"/>
              <a:t> was.</a:t>
            </a:r>
          </a:p>
          <a:p>
            <a:r>
              <a:rPr lang="en-GB" altLang="en-US" baseline="0" dirty="0" smtClean="0"/>
              <a:t>De boom </a:t>
            </a:r>
            <a:r>
              <a:rPr lang="en-GB" altLang="en-US" baseline="0" dirty="0" err="1" smtClean="0"/>
              <a:t>geeft</a:t>
            </a:r>
            <a:r>
              <a:rPr lang="en-GB" altLang="en-US" baseline="0" dirty="0" smtClean="0"/>
              <a:t> </a:t>
            </a:r>
            <a:r>
              <a:rPr lang="en-GB" altLang="en-US" baseline="0" dirty="0" err="1" smtClean="0"/>
              <a:t>aanwijzingen</a:t>
            </a:r>
            <a:r>
              <a:rPr lang="en-GB" altLang="en-US" baseline="0" dirty="0" smtClean="0"/>
              <a:t> </a:t>
            </a:r>
            <a:r>
              <a:rPr lang="en-GB" altLang="en-US" baseline="0" dirty="0" err="1" smtClean="0"/>
              <a:t>dat</a:t>
            </a:r>
            <a:r>
              <a:rPr lang="en-GB" altLang="en-US" baseline="0" dirty="0" smtClean="0"/>
              <a:t> </a:t>
            </a:r>
            <a:r>
              <a:rPr lang="en-GB" altLang="en-US" baseline="0" dirty="0" err="1" smtClean="0"/>
              <a:t>hij</a:t>
            </a:r>
            <a:r>
              <a:rPr lang="en-GB" altLang="en-US" baseline="0" dirty="0" smtClean="0"/>
              <a:t> </a:t>
            </a:r>
            <a:r>
              <a:rPr lang="en-GB" altLang="en-US" baseline="0" dirty="0" err="1" smtClean="0"/>
              <a:t>mogelijk</a:t>
            </a:r>
            <a:r>
              <a:rPr lang="en-GB" altLang="en-US" baseline="0" dirty="0" smtClean="0"/>
              <a:t> </a:t>
            </a:r>
            <a:r>
              <a:rPr lang="en-GB" altLang="en-US" baseline="0" dirty="0" err="1" smtClean="0"/>
              <a:t>goed</a:t>
            </a:r>
            <a:r>
              <a:rPr lang="en-GB" altLang="en-US" baseline="0" dirty="0" smtClean="0"/>
              <a:t> </a:t>
            </a:r>
            <a:r>
              <a:rPr lang="en-GB" altLang="en-US" baseline="0" dirty="0" err="1" smtClean="0"/>
              <a:t>zal</a:t>
            </a:r>
            <a:r>
              <a:rPr lang="en-GB" altLang="en-US" baseline="0" dirty="0" smtClean="0"/>
              <a:t> </a:t>
            </a:r>
            <a:r>
              <a:rPr lang="en-GB" altLang="en-US" baseline="0" dirty="0" err="1" smtClean="0"/>
              <a:t>reageren</a:t>
            </a:r>
            <a:r>
              <a:rPr lang="en-GB" altLang="en-US" baseline="0" dirty="0" smtClean="0"/>
              <a:t> op </a:t>
            </a:r>
            <a:r>
              <a:rPr lang="en-GB" altLang="en-US" baseline="0" dirty="0" err="1" smtClean="0"/>
              <a:t>snoei</a:t>
            </a:r>
            <a:r>
              <a:rPr lang="en-GB" altLang="en-US" baseline="0" dirty="0" smtClean="0"/>
              <a:t>.</a:t>
            </a:r>
          </a:p>
          <a:p>
            <a:r>
              <a:rPr lang="en-GB" altLang="en-US" baseline="0" dirty="0" smtClean="0"/>
              <a:t>De boom </a:t>
            </a:r>
            <a:r>
              <a:rPr lang="en-GB" altLang="en-US" baseline="0" dirty="0" err="1" smtClean="0"/>
              <a:t>staat</a:t>
            </a:r>
            <a:r>
              <a:rPr lang="en-GB" altLang="en-US" baseline="0" dirty="0" smtClean="0"/>
              <a:t> op </a:t>
            </a:r>
            <a:r>
              <a:rPr lang="en-GB" altLang="en-US" baseline="0" dirty="0" err="1" smtClean="0"/>
              <a:t>een</a:t>
            </a:r>
            <a:r>
              <a:rPr lang="en-GB" altLang="en-US" baseline="0" dirty="0" smtClean="0"/>
              <a:t> </a:t>
            </a:r>
            <a:r>
              <a:rPr lang="en-GB" altLang="en-US" baseline="0" dirty="0" err="1" smtClean="0"/>
              <a:t>antieke</a:t>
            </a:r>
            <a:r>
              <a:rPr lang="en-GB" altLang="en-US" baseline="0" dirty="0" smtClean="0"/>
              <a:t> </a:t>
            </a:r>
            <a:r>
              <a:rPr lang="en-GB" altLang="en-US" baseline="0" dirty="0" err="1" smtClean="0"/>
              <a:t>grondwal</a:t>
            </a:r>
            <a:r>
              <a:rPr lang="en-GB" altLang="en-US" baseline="0" dirty="0" smtClean="0"/>
              <a:t> en </a:t>
            </a:r>
            <a:r>
              <a:rPr lang="en-GB" altLang="en-US" baseline="0" dirty="0" err="1" smtClean="0"/>
              <a:t>maakt</a:t>
            </a:r>
            <a:r>
              <a:rPr lang="en-GB" altLang="en-US" baseline="0" dirty="0" smtClean="0"/>
              <a:t> </a:t>
            </a:r>
            <a:r>
              <a:rPr lang="en-GB" altLang="en-US" baseline="0" dirty="0" err="1" smtClean="0"/>
              <a:t>dus</a:t>
            </a:r>
            <a:r>
              <a:rPr lang="en-GB" altLang="en-US" baseline="0" dirty="0" smtClean="0"/>
              <a:t> </a:t>
            </a:r>
            <a:r>
              <a:rPr lang="en-GB" altLang="en-US" baseline="0" dirty="0" err="1" smtClean="0"/>
              <a:t>deel</a:t>
            </a:r>
            <a:r>
              <a:rPr lang="en-GB" altLang="en-US" baseline="0" dirty="0" smtClean="0"/>
              <a:t> </a:t>
            </a:r>
            <a:r>
              <a:rPr lang="en-GB" altLang="en-US" baseline="0" dirty="0" err="1" smtClean="0"/>
              <a:t>uit</a:t>
            </a:r>
            <a:r>
              <a:rPr lang="en-GB" altLang="en-US" baseline="0" dirty="0" smtClean="0"/>
              <a:t> van </a:t>
            </a:r>
            <a:r>
              <a:rPr lang="en-GB" altLang="en-US" baseline="0" dirty="0" err="1" smtClean="0"/>
              <a:t>een</a:t>
            </a:r>
            <a:r>
              <a:rPr lang="en-GB" altLang="en-US" baseline="0" dirty="0" smtClean="0"/>
              <a:t> </a:t>
            </a:r>
            <a:r>
              <a:rPr lang="en-GB" altLang="en-US" baseline="0" dirty="0" err="1" smtClean="0"/>
              <a:t>beschermd</a:t>
            </a:r>
            <a:r>
              <a:rPr lang="en-GB" altLang="en-US" baseline="0" dirty="0" smtClean="0"/>
              <a:t> monument. </a:t>
            </a:r>
            <a:r>
              <a:rPr lang="en-GB" altLang="en-US" baseline="0" dirty="0" err="1" smtClean="0"/>
              <a:t>Zijn</a:t>
            </a:r>
            <a:r>
              <a:rPr lang="en-GB" altLang="en-US" baseline="0" dirty="0" smtClean="0"/>
              <a:t> </a:t>
            </a:r>
            <a:r>
              <a:rPr lang="en-GB" altLang="en-US" baseline="0" dirty="0" err="1" smtClean="0"/>
              <a:t>er</a:t>
            </a:r>
            <a:r>
              <a:rPr lang="en-GB" altLang="en-US" baseline="0" dirty="0" smtClean="0"/>
              <a:t> </a:t>
            </a:r>
            <a:r>
              <a:rPr lang="en-GB" altLang="en-US" baseline="0" dirty="0" err="1" smtClean="0"/>
              <a:t>potentiële</a:t>
            </a:r>
            <a:r>
              <a:rPr lang="en-GB" altLang="en-US" baseline="0" dirty="0" smtClean="0"/>
              <a:t> </a:t>
            </a:r>
            <a:r>
              <a:rPr lang="en-GB" altLang="en-US" baseline="0" dirty="0" err="1" smtClean="0"/>
              <a:t>problemen</a:t>
            </a:r>
            <a:r>
              <a:rPr lang="en-GB" altLang="en-US" baseline="0" dirty="0" smtClean="0"/>
              <a:t> van ‘</a:t>
            </a:r>
            <a:r>
              <a:rPr lang="en-GB" altLang="en-US" baseline="0" dirty="0" err="1" smtClean="0"/>
              <a:t>archeologische</a:t>
            </a:r>
            <a:r>
              <a:rPr lang="en-GB" altLang="en-US" baseline="0" dirty="0" smtClean="0"/>
              <a:t>’ </a:t>
            </a:r>
            <a:r>
              <a:rPr lang="en-GB" altLang="en-US" baseline="0" dirty="0" err="1" smtClean="0"/>
              <a:t>aard</a:t>
            </a:r>
            <a:r>
              <a:rPr lang="en-GB" altLang="en-US" baseline="0" dirty="0" smtClean="0"/>
              <a:t>?</a:t>
            </a:r>
            <a:endParaRPr lang="en-GB" altLang="en-US" dirty="0" smtClean="0"/>
          </a:p>
          <a:p>
            <a:endParaRPr lang="en-GB" altLang="en-US" dirty="0" smtClean="0"/>
          </a:p>
          <a:p>
            <a:r>
              <a:rPr lang="en-GB" altLang="en-US" dirty="0" err="1" smtClean="0"/>
              <a:t>Beheeraanbevelingen</a:t>
            </a:r>
            <a:r>
              <a:rPr lang="en-GB" altLang="en-US" dirty="0" smtClean="0"/>
              <a:t>:</a:t>
            </a:r>
          </a:p>
          <a:p>
            <a:r>
              <a:rPr lang="en-GB" altLang="en-US" dirty="0" err="1" smtClean="0"/>
              <a:t>Gefaseerde</a:t>
            </a:r>
            <a:r>
              <a:rPr lang="en-GB" altLang="en-US" dirty="0" smtClean="0"/>
              <a:t> </a:t>
            </a:r>
            <a:r>
              <a:rPr lang="en-GB" altLang="en-US" dirty="0" err="1" smtClean="0"/>
              <a:t>reductie</a:t>
            </a:r>
            <a:r>
              <a:rPr lang="en-GB" altLang="en-US" dirty="0" smtClean="0"/>
              <a:t> van het </a:t>
            </a:r>
            <a:r>
              <a:rPr lang="en-GB" altLang="en-US" dirty="0" err="1" smtClean="0"/>
              <a:t>gewicht</a:t>
            </a:r>
            <a:r>
              <a:rPr lang="en-GB" altLang="en-US" dirty="0" smtClean="0"/>
              <a:t> en de </a:t>
            </a:r>
            <a:r>
              <a:rPr lang="en-GB" altLang="en-US" dirty="0" err="1" smtClean="0"/>
              <a:t>kroonomvang</a:t>
            </a:r>
            <a:r>
              <a:rPr lang="en-GB" altLang="en-US" dirty="0" smtClean="0"/>
              <a:t> </a:t>
            </a:r>
            <a:r>
              <a:rPr lang="en-GB" altLang="en-US" dirty="0" err="1" smtClean="0"/>
              <a:t>kunnen</a:t>
            </a:r>
            <a:r>
              <a:rPr lang="en-GB" altLang="en-US" dirty="0" smtClean="0"/>
              <a:t> </a:t>
            </a:r>
            <a:r>
              <a:rPr lang="en-GB" altLang="en-US" dirty="0" err="1" smtClean="0"/>
              <a:t>vermijden</a:t>
            </a:r>
            <a:r>
              <a:rPr lang="en-GB" altLang="en-US" dirty="0" smtClean="0"/>
              <a:t> </a:t>
            </a:r>
            <a:r>
              <a:rPr lang="en-GB" altLang="en-US" dirty="0" err="1" smtClean="0"/>
              <a:t>dat</a:t>
            </a:r>
            <a:r>
              <a:rPr lang="en-GB" altLang="en-US" dirty="0" smtClean="0"/>
              <a:t> </a:t>
            </a:r>
            <a:r>
              <a:rPr lang="en-GB" altLang="en-US" dirty="0" err="1" smtClean="0"/>
              <a:t>er</a:t>
            </a:r>
            <a:r>
              <a:rPr lang="en-GB" altLang="en-US" dirty="0" smtClean="0"/>
              <a:t> nog </a:t>
            </a:r>
            <a:r>
              <a:rPr lang="en-GB" altLang="en-US" dirty="0" err="1" smtClean="0"/>
              <a:t>takken</a:t>
            </a:r>
            <a:r>
              <a:rPr lang="en-GB" altLang="en-US" dirty="0" smtClean="0"/>
              <a:t> </a:t>
            </a:r>
            <a:r>
              <a:rPr lang="en-GB" altLang="en-US" dirty="0" err="1" smtClean="0"/>
              <a:t>uitbreken</a:t>
            </a:r>
            <a:r>
              <a:rPr lang="en-GB" altLang="en-US" dirty="0" smtClean="0"/>
              <a:t> en </a:t>
            </a:r>
            <a:r>
              <a:rPr lang="en-GB" altLang="en-US" dirty="0" err="1" smtClean="0"/>
              <a:t>dat</a:t>
            </a:r>
            <a:r>
              <a:rPr lang="en-GB" altLang="en-US" dirty="0" smtClean="0"/>
              <a:t> de </a:t>
            </a:r>
            <a:r>
              <a:rPr lang="en-GB" altLang="en-US" dirty="0" err="1" smtClean="0"/>
              <a:t>grondwal</a:t>
            </a:r>
            <a:r>
              <a:rPr lang="en-GB" altLang="en-US" dirty="0" smtClean="0"/>
              <a:t> </a:t>
            </a:r>
            <a:r>
              <a:rPr lang="en-GB" altLang="en-US" dirty="0" err="1" smtClean="0"/>
              <a:t>beschadigd</a:t>
            </a:r>
            <a:r>
              <a:rPr lang="en-GB" altLang="en-US" dirty="0" smtClean="0"/>
              <a:t> </a:t>
            </a:r>
            <a:r>
              <a:rPr lang="en-GB" altLang="en-US" dirty="0" err="1" smtClean="0"/>
              <a:t>wordt</a:t>
            </a:r>
            <a:r>
              <a:rPr lang="en-GB" altLang="en-US" dirty="0" smtClean="0"/>
              <a:t>.</a:t>
            </a:r>
          </a:p>
          <a:p>
            <a:r>
              <a:rPr lang="en-GB" altLang="en-US" dirty="0" err="1" smtClean="0"/>
              <a:t>Als</a:t>
            </a:r>
            <a:r>
              <a:rPr lang="en-GB" altLang="en-US" baseline="0" dirty="0" smtClean="0"/>
              <a:t> </a:t>
            </a:r>
            <a:r>
              <a:rPr lang="en-GB" altLang="en-US" baseline="0" dirty="0" err="1" smtClean="0"/>
              <a:t>er</a:t>
            </a:r>
            <a:r>
              <a:rPr lang="en-GB" altLang="en-US" baseline="0" dirty="0" smtClean="0"/>
              <a:t> </a:t>
            </a:r>
            <a:r>
              <a:rPr lang="en-GB" altLang="en-US" baseline="0" dirty="0" err="1" smtClean="0"/>
              <a:t>zware</a:t>
            </a:r>
            <a:r>
              <a:rPr lang="en-GB" altLang="en-US" baseline="0" dirty="0" smtClean="0"/>
              <a:t> </a:t>
            </a:r>
            <a:r>
              <a:rPr lang="en-GB" altLang="en-US" baseline="0" dirty="0" err="1" smtClean="0"/>
              <a:t>gesteltakken</a:t>
            </a:r>
            <a:r>
              <a:rPr lang="en-GB" altLang="en-US" baseline="0" dirty="0" smtClean="0"/>
              <a:t> </a:t>
            </a:r>
            <a:r>
              <a:rPr lang="en-GB" altLang="en-US" baseline="0" dirty="0" err="1" smtClean="0"/>
              <a:t>afgesnoeid</a:t>
            </a:r>
            <a:r>
              <a:rPr lang="en-GB" altLang="en-US" baseline="0" dirty="0" smtClean="0"/>
              <a:t> </a:t>
            </a:r>
            <a:r>
              <a:rPr lang="en-GB" altLang="en-US" baseline="0" dirty="0" err="1" smtClean="0"/>
              <a:t>worden</a:t>
            </a:r>
            <a:r>
              <a:rPr lang="en-GB" altLang="en-US" baseline="0" dirty="0" smtClean="0"/>
              <a:t>, </a:t>
            </a:r>
            <a:r>
              <a:rPr lang="en-GB" altLang="en-US" baseline="0" dirty="0" err="1" smtClean="0"/>
              <a:t>moet</a:t>
            </a:r>
            <a:r>
              <a:rPr lang="en-GB" altLang="en-US" baseline="0" dirty="0" smtClean="0"/>
              <a:t> de </a:t>
            </a:r>
            <a:r>
              <a:rPr lang="en-GB" altLang="en-US" baseline="0" dirty="0" err="1" smtClean="0"/>
              <a:t>grondwal</a:t>
            </a:r>
            <a:r>
              <a:rPr lang="en-GB" altLang="en-US" baseline="0" dirty="0" smtClean="0"/>
              <a:t> </a:t>
            </a:r>
            <a:r>
              <a:rPr lang="en-GB" altLang="en-US" baseline="0" dirty="0" err="1" smtClean="0"/>
              <a:t>mogelijk</a:t>
            </a:r>
            <a:r>
              <a:rPr lang="en-GB" altLang="en-US" baseline="0" dirty="0" smtClean="0"/>
              <a:t> </a:t>
            </a:r>
            <a:r>
              <a:rPr lang="en-GB" altLang="en-US" baseline="0" dirty="0" err="1" smtClean="0"/>
              <a:t>beschermd</a:t>
            </a:r>
            <a:r>
              <a:rPr lang="en-GB" altLang="en-US" baseline="0" dirty="0" smtClean="0"/>
              <a:t> </a:t>
            </a:r>
            <a:r>
              <a:rPr lang="en-GB" altLang="en-US" baseline="0" dirty="0" err="1" smtClean="0"/>
              <a:t>worden</a:t>
            </a:r>
            <a:r>
              <a:rPr lang="en-GB" altLang="en-US" baseline="0" dirty="0" smtClean="0"/>
              <a:t> </a:t>
            </a:r>
            <a:r>
              <a:rPr lang="en-GB" altLang="en-US" baseline="0" dirty="0" err="1" smtClean="0"/>
              <a:t>tijdens</a:t>
            </a:r>
            <a:r>
              <a:rPr lang="en-GB" altLang="en-US" baseline="0" dirty="0" smtClean="0"/>
              <a:t> de </a:t>
            </a:r>
            <a:r>
              <a:rPr lang="en-GB" altLang="en-US" baseline="0" dirty="0" err="1" smtClean="0"/>
              <a:t>werken</a:t>
            </a:r>
            <a:r>
              <a:rPr lang="en-GB" altLang="en-US" baseline="0" dirty="0" smtClean="0"/>
              <a:t>.</a:t>
            </a:r>
          </a:p>
          <a:p>
            <a:endParaRPr lang="en-GB" altLang="en-US" baseline="0" dirty="0" smtClean="0"/>
          </a:p>
          <a:p>
            <a:r>
              <a:rPr lang="en-GB" altLang="en-US" baseline="0" dirty="0" err="1" smtClean="0"/>
              <a:t>Discussiepunt</a:t>
            </a:r>
            <a:r>
              <a:rPr lang="en-GB" altLang="en-US" baseline="0" dirty="0" smtClean="0"/>
              <a:t>:</a:t>
            </a:r>
          </a:p>
          <a:p>
            <a:r>
              <a:rPr lang="en-GB" altLang="en-US" dirty="0" smtClean="0"/>
              <a:t>Is</a:t>
            </a:r>
            <a:r>
              <a:rPr lang="en-GB" altLang="en-US" baseline="0" dirty="0" smtClean="0"/>
              <a:t> het </a:t>
            </a:r>
            <a:r>
              <a:rPr lang="en-GB" altLang="en-US" baseline="0" dirty="0" err="1" smtClean="0"/>
              <a:t>een</a:t>
            </a:r>
            <a:r>
              <a:rPr lang="en-GB" altLang="en-US" baseline="0" dirty="0" smtClean="0"/>
              <a:t> </a:t>
            </a:r>
            <a:r>
              <a:rPr lang="en-GB" altLang="en-US" baseline="0" dirty="0" err="1" smtClean="0"/>
              <a:t>mogelijkheid</a:t>
            </a:r>
            <a:r>
              <a:rPr lang="en-GB" altLang="en-US" baseline="0" dirty="0" smtClean="0"/>
              <a:t> om </a:t>
            </a:r>
            <a:r>
              <a:rPr lang="en-GB" altLang="en-US" baseline="0" dirty="0" err="1" smtClean="0"/>
              <a:t>niets</a:t>
            </a:r>
            <a:r>
              <a:rPr lang="en-GB" altLang="en-US" baseline="0" dirty="0" smtClean="0"/>
              <a:t> </a:t>
            </a:r>
            <a:r>
              <a:rPr lang="en-GB" altLang="en-US" baseline="0" dirty="0" err="1" smtClean="0"/>
              <a:t>te</a:t>
            </a:r>
            <a:r>
              <a:rPr lang="en-GB" altLang="en-US" baseline="0" dirty="0" smtClean="0"/>
              <a:t> </a:t>
            </a:r>
            <a:r>
              <a:rPr lang="en-GB" altLang="en-US" baseline="0" dirty="0" err="1" smtClean="0"/>
              <a:t>doen</a:t>
            </a:r>
            <a:r>
              <a:rPr lang="en-GB" altLang="en-US" baseline="0" dirty="0" smtClean="0"/>
              <a:t> en de boom </a:t>
            </a:r>
            <a:r>
              <a:rPr lang="en-GB" altLang="en-US" baseline="0" dirty="0" err="1" smtClean="0"/>
              <a:t>te</a:t>
            </a:r>
            <a:r>
              <a:rPr lang="en-GB" altLang="en-US" baseline="0" dirty="0" smtClean="0"/>
              <a:t> </a:t>
            </a:r>
            <a:r>
              <a:rPr lang="en-GB" altLang="en-US" baseline="0" dirty="0" err="1" smtClean="0"/>
              <a:t>laten</a:t>
            </a:r>
            <a:r>
              <a:rPr lang="en-GB" altLang="en-US" baseline="0" dirty="0" smtClean="0"/>
              <a:t> </a:t>
            </a:r>
            <a:r>
              <a:rPr lang="en-GB" altLang="en-US" baseline="0" dirty="0" err="1" smtClean="0"/>
              <a:t>evolueren</a:t>
            </a:r>
            <a:r>
              <a:rPr lang="en-GB" altLang="en-US" baseline="0" dirty="0" smtClean="0"/>
              <a:t>?</a:t>
            </a:r>
            <a:endParaRPr lang="en-GB" altLang="en-US" dirty="0" smtClean="0"/>
          </a:p>
        </p:txBody>
      </p:sp>
      <p:sp>
        <p:nvSpPr>
          <p:cNvPr id="200708"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7738" eaLnBrk="0" hangingPunct="0">
              <a:defRPr>
                <a:solidFill>
                  <a:schemeClr val="tx1"/>
                </a:solidFill>
                <a:latin typeface="Arial" charset="0"/>
              </a:defRPr>
            </a:lvl1pPr>
            <a:lvl2pPr marL="742950" indent="-285750" defTabSz="947738" eaLnBrk="0" hangingPunct="0">
              <a:defRPr>
                <a:solidFill>
                  <a:schemeClr val="tx1"/>
                </a:solidFill>
                <a:latin typeface="Arial" charset="0"/>
              </a:defRPr>
            </a:lvl2pPr>
            <a:lvl3pPr marL="1143000" indent="-228600" defTabSz="947738" eaLnBrk="0" hangingPunct="0">
              <a:defRPr>
                <a:solidFill>
                  <a:schemeClr val="tx1"/>
                </a:solidFill>
                <a:latin typeface="Arial" charset="0"/>
              </a:defRPr>
            </a:lvl3pPr>
            <a:lvl4pPr marL="1600200" indent="-228600" defTabSz="947738" eaLnBrk="0" hangingPunct="0">
              <a:defRPr>
                <a:solidFill>
                  <a:schemeClr val="tx1"/>
                </a:solidFill>
                <a:latin typeface="Arial" charset="0"/>
              </a:defRPr>
            </a:lvl4pPr>
            <a:lvl5pPr marL="2057400" indent="-228600" defTabSz="947738" eaLnBrk="0" hangingPunct="0">
              <a:defRPr>
                <a:solidFill>
                  <a:schemeClr val="tx1"/>
                </a:solidFill>
                <a:latin typeface="Arial" charset="0"/>
              </a:defRPr>
            </a:lvl5pPr>
            <a:lvl6pPr marL="2514600" indent="-228600" defTabSz="947738" eaLnBrk="0" fontAlgn="base" hangingPunct="0">
              <a:spcBef>
                <a:spcPct val="0"/>
              </a:spcBef>
              <a:spcAft>
                <a:spcPct val="0"/>
              </a:spcAft>
              <a:defRPr>
                <a:solidFill>
                  <a:schemeClr val="tx1"/>
                </a:solidFill>
                <a:latin typeface="Arial" charset="0"/>
              </a:defRPr>
            </a:lvl6pPr>
            <a:lvl7pPr marL="2971800" indent="-228600" defTabSz="947738" eaLnBrk="0" fontAlgn="base" hangingPunct="0">
              <a:spcBef>
                <a:spcPct val="0"/>
              </a:spcBef>
              <a:spcAft>
                <a:spcPct val="0"/>
              </a:spcAft>
              <a:defRPr>
                <a:solidFill>
                  <a:schemeClr val="tx1"/>
                </a:solidFill>
                <a:latin typeface="Arial" charset="0"/>
              </a:defRPr>
            </a:lvl7pPr>
            <a:lvl8pPr marL="3429000" indent="-228600" defTabSz="947738" eaLnBrk="0" fontAlgn="base" hangingPunct="0">
              <a:spcBef>
                <a:spcPct val="0"/>
              </a:spcBef>
              <a:spcAft>
                <a:spcPct val="0"/>
              </a:spcAft>
              <a:defRPr>
                <a:solidFill>
                  <a:schemeClr val="tx1"/>
                </a:solidFill>
                <a:latin typeface="Arial" charset="0"/>
              </a:defRPr>
            </a:lvl8pPr>
            <a:lvl9pPr marL="3886200" indent="-228600" defTabSz="947738" eaLnBrk="0" fontAlgn="base" hangingPunct="0">
              <a:spcBef>
                <a:spcPct val="0"/>
              </a:spcBef>
              <a:spcAft>
                <a:spcPct val="0"/>
              </a:spcAft>
              <a:defRPr>
                <a:solidFill>
                  <a:schemeClr val="tx1"/>
                </a:solidFill>
                <a:latin typeface="Arial" charset="0"/>
              </a:defRPr>
            </a:lvl9pPr>
          </a:lstStyle>
          <a:p>
            <a:pPr eaLnBrk="1" hangingPunct="1"/>
            <a:fld id="{F4AB9A96-6921-4676-BF0D-21BF3C261180}" type="slidenum">
              <a:rPr lang="en-GB" altLang="en-US" smtClean="0"/>
              <a:pPr eaLnBrk="1" hangingPunct="1"/>
              <a:t>14</a:t>
            </a:fld>
            <a:endParaRPr lang="en-GB" altLang="en-US"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02" name="Slide Image Placeholder 1"/>
          <p:cNvSpPr>
            <a:spLocks noGrp="1" noRot="1" noChangeAspect="1" noTextEdit="1"/>
          </p:cNvSpPr>
          <p:nvPr>
            <p:ph type="sldImg"/>
          </p:nvPr>
        </p:nvSpPr>
        <p:spPr>
          <a:ln/>
        </p:spPr>
      </p:sp>
      <p:sp>
        <p:nvSpPr>
          <p:cNvPr id="204803"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sv-SE" altLang="en-US" dirty="0" smtClean="0"/>
              <a:t>Tamme kastanje in een jong aangeplant beukenbos, net naast een weg waar regelmatig een toeristentreintje langskomt.</a:t>
            </a:r>
          </a:p>
          <a:p>
            <a:endParaRPr lang="sv-SE" altLang="en-US" dirty="0" smtClean="0"/>
          </a:p>
          <a:p>
            <a:r>
              <a:rPr lang="sv-SE" altLang="en-US" dirty="0" smtClean="0"/>
              <a:t>Beheeraanbevelingen:</a:t>
            </a:r>
          </a:p>
          <a:p>
            <a:r>
              <a:rPr lang="sv-SE" altLang="en-US" dirty="0" smtClean="0"/>
              <a:t>Kan de weg verlegd worden?</a:t>
            </a:r>
          </a:p>
          <a:p>
            <a:endParaRPr lang="sv-SE" altLang="en-US" dirty="0" smtClean="0"/>
          </a:p>
          <a:p>
            <a:r>
              <a:rPr lang="sv-SE" altLang="en-US" dirty="0" smtClean="0"/>
              <a:t>Discussiepunten:</a:t>
            </a:r>
          </a:p>
          <a:p>
            <a:r>
              <a:rPr lang="sv-SE" altLang="en-US" dirty="0" smtClean="0"/>
              <a:t>Wat was er het</a:t>
            </a:r>
            <a:r>
              <a:rPr lang="sv-SE" altLang="en-US" baseline="0" dirty="0" smtClean="0"/>
              <a:t> eerst: de boom of de weg?</a:t>
            </a:r>
          </a:p>
          <a:p>
            <a:r>
              <a:rPr lang="sv-SE" altLang="en-US" dirty="0" smtClean="0"/>
              <a:t>Schaduwtolerantie van tamme kastanje vergeleken</a:t>
            </a:r>
            <a:r>
              <a:rPr lang="sv-SE" altLang="en-US" baseline="0" dirty="0" smtClean="0"/>
              <a:t> met die van beuk?</a:t>
            </a:r>
          </a:p>
          <a:p>
            <a:r>
              <a:rPr lang="sv-SE" altLang="en-US" baseline="0" dirty="0" smtClean="0"/>
              <a:t>Wat zouden de gevolgen zijn van het omzagen van alle beuken – zijn die allemaal positief?</a:t>
            </a:r>
            <a:endParaRPr lang="sv-SE" altLang="en-US" dirty="0" smtClean="0"/>
          </a:p>
        </p:txBody>
      </p:sp>
      <p:sp>
        <p:nvSpPr>
          <p:cNvPr id="204804"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7738" eaLnBrk="0" hangingPunct="0">
              <a:defRPr>
                <a:solidFill>
                  <a:schemeClr val="tx1"/>
                </a:solidFill>
                <a:latin typeface="Arial" charset="0"/>
              </a:defRPr>
            </a:lvl1pPr>
            <a:lvl2pPr marL="742950" indent="-285750" defTabSz="947738" eaLnBrk="0" hangingPunct="0">
              <a:defRPr>
                <a:solidFill>
                  <a:schemeClr val="tx1"/>
                </a:solidFill>
                <a:latin typeface="Arial" charset="0"/>
              </a:defRPr>
            </a:lvl2pPr>
            <a:lvl3pPr marL="1143000" indent="-228600" defTabSz="947738" eaLnBrk="0" hangingPunct="0">
              <a:defRPr>
                <a:solidFill>
                  <a:schemeClr val="tx1"/>
                </a:solidFill>
                <a:latin typeface="Arial" charset="0"/>
              </a:defRPr>
            </a:lvl3pPr>
            <a:lvl4pPr marL="1600200" indent="-228600" defTabSz="947738" eaLnBrk="0" hangingPunct="0">
              <a:defRPr>
                <a:solidFill>
                  <a:schemeClr val="tx1"/>
                </a:solidFill>
                <a:latin typeface="Arial" charset="0"/>
              </a:defRPr>
            </a:lvl4pPr>
            <a:lvl5pPr marL="2057400" indent="-228600" defTabSz="947738" eaLnBrk="0" hangingPunct="0">
              <a:defRPr>
                <a:solidFill>
                  <a:schemeClr val="tx1"/>
                </a:solidFill>
                <a:latin typeface="Arial" charset="0"/>
              </a:defRPr>
            </a:lvl5pPr>
            <a:lvl6pPr marL="2514600" indent="-228600" defTabSz="947738" eaLnBrk="0" fontAlgn="base" hangingPunct="0">
              <a:spcBef>
                <a:spcPct val="0"/>
              </a:spcBef>
              <a:spcAft>
                <a:spcPct val="0"/>
              </a:spcAft>
              <a:defRPr>
                <a:solidFill>
                  <a:schemeClr val="tx1"/>
                </a:solidFill>
                <a:latin typeface="Arial" charset="0"/>
              </a:defRPr>
            </a:lvl6pPr>
            <a:lvl7pPr marL="2971800" indent="-228600" defTabSz="947738" eaLnBrk="0" fontAlgn="base" hangingPunct="0">
              <a:spcBef>
                <a:spcPct val="0"/>
              </a:spcBef>
              <a:spcAft>
                <a:spcPct val="0"/>
              </a:spcAft>
              <a:defRPr>
                <a:solidFill>
                  <a:schemeClr val="tx1"/>
                </a:solidFill>
                <a:latin typeface="Arial" charset="0"/>
              </a:defRPr>
            </a:lvl7pPr>
            <a:lvl8pPr marL="3429000" indent="-228600" defTabSz="947738" eaLnBrk="0" fontAlgn="base" hangingPunct="0">
              <a:spcBef>
                <a:spcPct val="0"/>
              </a:spcBef>
              <a:spcAft>
                <a:spcPct val="0"/>
              </a:spcAft>
              <a:defRPr>
                <a:solidFill>
                  <a:schemeClr val="tx1"/>
                </a:solidFill>
                <a:latin typeface="Arial" charset="0"/>
              </a:defRPr>
            </a:lvl8pPr>
            <a:lvl9pPr marL="3886200" indent="-228600" defTabSz="947738" eaLnBrk="0" fontAlgn="base" hangingPunct="0">
              <a:spcBef>
                <a:spcPct val="0"/>
              </a:spcBef>
              <a:spcAft>
                <a:spcPct val="0"/>
              </a:spcAft>
              <a:defRPr>
                <a:solidFill>
                  <a:schemeClr val="tx1"/>
                </a:solidFill>
                <a:latin typeface="Arial" charset="0"/>
              </a:defRPr>
            </a:lvl9pPr>
          </a:lstStyle>
          <a:p>
            <a:pPr eaLnBrk="1" hangingPunct="1"/>
            <a:fld id="{B4453D34-4984-4DAA-B36A-F03CB241B1C6}" type="slidenum">
              <a:rPr lang="en-GB" altLang="en-US" smtClean="0"/>
              <a:pPr eaLnBrk="1" hangingPunct="1"/>
              <a:t>15</a:t>
            </a:fld>
            <a:endParaRPr lang="en-GB" altLang="en-US"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826" name="Slide Image Placeholder 1"/>
          <p:cNvSpPr>
            <a:spLocks noGrp="1" noRot="1" noChangeAspect="1" noTextEdit="1"/>
          </p:cNvSpPr>
          <p:nvPr>
            <p:ph type="sldImg"/>
          </p:nvPr>
        </p:nvSpPr>
        <p:spPr>
          <a:ln/>
        </p:spPr>
      </p:sp>
      <p:sp>
        <p:nvSpPr>
          <p:cNvPr id="205827"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sv-SE" altLang="en-US" dirty="0" smtClean="0"/>
              <a:t>Boom staat in een arboretum</a:t>
            </a:r>
            <a:endParaRPr lang="sv-SE" altLang="en-US" baseline="0" dirty="0" smtClean="0"/>
          </a:p>
          <a:p>
            <a:endParaRPr lang="sv-SE" altLang="en-US" baseline="0" dirty="0" smtClean="0"/>
          </a:p>
          <a:p>
            <a:r>
              <a:rPr lang="sv-SE" altLang="en-US" baseline="0" dirty="0" smtClean="0"/>
              <a:t>Beheeraanbevelingen:</a:t>
            </a:r>
          </a:p>
          <a:p>
            <a:r>
              <a:rPr lang="sv-SE" altLang="en-US" baseline="0" dirty="0" smtClean="0"/>
              <a:t>Is dit een boom die beheer nodig heeft of die gewoon verder kan evolueren?</a:t>
            </a:r>
          </a:p>
          <a:p>
            <a:endParaRPr lang="sv-SE" altLang="en-US" baseline="0" dirty="0" smtClean="0"/>
          </a:p>
          <a:p>
            <a:r>
              <a:rPr lang="sv-SE" altLang="en-US" baseline="0" dirty="0" smtClean="0"/>
              <a:t>Discussiepunt:</a:t>
            </a:r>
          </a:p>
          <a:p>
            <a:r>
              <a:rPr lang="sv-SE" altLang="en-US" baseline="0" dirty="0" smtClean="0"/>
              <a:t>Welke natuurlijke processen vinden momenteel plaats in deze boom?</a:t>
            </a:r>
          </a:p>
        </p:txBody>
      </p:sp>
      <p:sp>
        <p:nvSpPr>
          <p:cNvPr id="205828"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47738" eaLnBrk="0" hangingPunct="0">
              <a:defRPr>
                <a:solidFill>
                  <a:schemeClr val="tx1"/>
                </a:solidFill>
                <a:latin typeface="Arial" charset="0"/>
              </a:defRPr>
            </a:lvl1pPr>
            <a:lvl2pPr marL="742950" indent="-285750" defTabSz="947738" eaLnBrk="0" hangingPunct="0">
              <a:defRPr>
                <a:solidFill>
                  <a:schemeClr val="tx1"/>
                </a:solidFill>
                <a:latin typeface="Arial" charset="0"/>
              </a:defRPr>
            </a:lvl2pPr>
            <a:lvl3pPr marL="1143000" indent="-228600" defTabSz="947738" eaLnBrk="0" hangingPunct="0">
              <a:defRPr>
                <a:solidFill>
                  <a:schemeClr val="tx1"/>
                </a:solidFill>
                <a:latin typeface="Arial" charset="0"/>
              </a:defRPr>
            </a:lvl3pPr>
            <a:lvl4pPr marL="1600200" indent="-228600" defTabSz="947738" eaLnBrk="0" hangingPunct="0">
              <a:defRPr>
                <a:solidFill>
                  <a:schemeClr val="tx1"/>
                </a:solidFill>
                <a:latin typeface="Arial" charset="0"/>
              </a:defRPr>
            </a:lvl4pPr>
            <a:lvl5pPr marL="2057400" indent="-228600" defTabSz="947738" eaLnBrk="0" hangingPunct="0">
              <a:defRPr>
                <a:solidFill>
                  <a:schemeClr val="tx1"/>
                </a:solidFill>
                <a:latin typeface="Arial" charset="0"/>
              </a:defRPr>
            </a:lvl5pPr>
            <a:lvl6pPr marL="2514600" indent="-228600" defTabSz="947738" eaLnBrk="0" fontAlgn="base" hangingPunct="0">
              <a:spcBef>
                <a:spcPct val="0"/>
              </a:spcBef>
              <a:spcAft>
                <a:spcPct val="0"/>
              </a:spcAft>
              <a:defRPr>
                <a:solidFill>
                  <a:schemeClr val="tx1"/>
                </a:solidFill>
                <a:latin typeface="Arial" charset="0"/>
              </a:defRPr>
            </a:lvl6pPr>
            <a:lvl7pPr marL="2971800" indent="-228600" defTabSz="947738" eaLnBrk="0" fontAlgn="base" hangingPunct="0">
              <a:spcBef>
                <a:spcPct val="0"/>
              </a:spcBef>
              <a:spcAft>
                <a:spcPct val="0"/>
              </a:spcAft>
              <a:defRPr>
                <a:solidFill>
                  <a:schemeClr val="tx1"/>
                </a:solidFill>
                <a:latin typeface="Arial" charset="0"/>
              </a:defRPr>
            </a:lvl7pPr>
            <a:lvl8pPr marL="3429000" indent="-228600" defTabSz="947738" eaLnBrk="0" fontAlgn="base" hangingPunct="0">
              <a:spcBef>
                <a:spcPct val="0"/>
              </a:spcBef>
              <a:spcAft>
                <a:spcPct val="0"/>
              </a:spcAft>
              <a:defRPr>
                <a:solidFill>
                  <a:schemeClr val="tx1"/>
                </a:solidFill>
                <a:latin typeface="Arial" charset="0"/>
              </a:defRPr>
            </a:lvl8pPr>
            <a:lvl9pPr marL="3886200" indent="-228600" defTabSz="947738" eaLnBrk="0" fontAlgn="base" hangingPunct="0">
              <a:spcBef>
                <a:spcPct val="0"/>
              </a:spcBef>
              <a:spcAft>
                <a:spcPct val="0"/>
              </a:spcAft>
              <a:defRPr>
                <a:solidFill>
                  <a:schemeClr val="tx1"/>
                </a:solidFill>
                <a:latin typeface="Arial" charset="0"/>
              </a:defRPr>
            </a:lvl9pPr>
          </a:lstStyle>
          <a:p>
            <a:pPr eaLnBrk="1" hangingPunct="1"/>
            <a:fld id="{B07540A4-1183-40CF-A994-60294AB81A33}" type="slidenum">
              <a:rPr lang="en-GB" altLang="en-US" smtClean="0"/>
              <a:pPr eaLnBrk="1" hangingPunct="1"/>
              <a:t>16</a:t>
            </a:fld>
            <a:endParaRPr lang="en-GB" altLang="en-US"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Boom</a:t>
            </a:r>
            <a:r>
              <a:rPr lang="en-GB" baseline="0" dirty="0" smtClean="0"/>
              <a:t> </a:t>
            </a:r>
            <a:r>
              <a:rPr lang="en-GB" baseline="0" dirty="0" err="1" smtClean="0"/>
              <a:t>staat</a:t>
            </a:r>
            <a:r>
              <a:rPr lang="en-GB" baseline="0" dirty="0" smtClean="0"/>
              <a:t> in </a:t>
            </a:r>
            <a:r>
              <a:rPr lang="en-GB" baseline="0" dirty="0" err="1" smtClean="0"/>
              <a:t>een</a:t>
            </a:r>
            <a:r>
              <a:rPr lang="en-GB" baseline="0" dirty="0" smtClean="0"/>
              <a:t> </a:t>
            </a:r>
            <a:r>
              <a:rPr lang="en-GB" baseline="0" dirty="0" err="1" smtClean="0"/>
              <a:t>grote</a:t>
            </a:r>
            <a:r>
              <a:rPr lang="en-GB" baseline="0" dirty="0" smtClean="0"/>
              <a:t> </a:t>
            </a:r>
            <a:r>
              <a:rPr lang="en-GB" baseline="0" dirty="0" err="1" smtClean="0"/>
              <a:t>bosweide</a:t>
            </a:r>
            <a:r>
              <a:rPr lang="en-GB" baseline="0" dirty="0" smtClean="0"/>
              <a:t> me t </a:t>
            </a:r>
            <a:r>
              <a:rPr lang="en-GB" baseline="0" dirty="0" err="1" smtClean="0"/>
              <a:t>andere</a:t>
            </a:r>
            <a:r>
              <a:rPr lang="en-GB" baseline="0" dirty="0" smtClean="0"/>
              <a:t> </a:t>
            </a:r>
            <a:r>
              <a:rPr lang="en-GB" baseline="0" dirty="0" err="1" smtClean="0"/>
              <a:t>gelijkaardige</a:t>
            </a:r>
            <a:r>
              <a:rPr lang="en-GB" baseline="0" dirty="0" smtClean="0"/>
              <a:t> </a:t>
            </a:r>
            <a:r>
              <a:rPr lang="en-GB" baseline="0" dirty="0" err="1" smtClean="0"/>
              <a:t>haagbeuken</a:t>
            </a:r>
            <a:r>
              <a:rPr lang="en-GB" baseline="0" dirty="0" smtClean="0"/>
              <a:t>. </a:t>
            </a:r>
            <a:r>
              <a:rPr lang="en-GB" baseline="0" dirty="0" err="1" smtClean="0"/>
              <a:t>Deze</a:t>
            </a:r>
            <a:r>
              <a:rPr lang="en-GB" baseline="0" dirty="0" smtClean="0"/>
              <a:t> boom </a:t>
            </a:r>
            <a:r>
              <a:rPr lang="en-GB" baseline="0" dirty="0" err="1" smtClean="0"/>
              <a:t>staat</a:t>
            </a:r>
            <a:r>
              <a:rPr lang="en-GB" baseline="0" dirty="0" smtClean="0"/>
              <a:t> het </a:t>
            </a:r>
            <a:r>
              <a:rPr lang="en-GB" baseline="0" dirty="0" err="1" smtClean="0"/>
              <a:t>dichtst</a:t>
            </a:r>
            <a:r>
              <a:rPr lang="en-GB" baseline="0" dirty="0" smtClean="0"/>
              <a:t> </a:t>
            </a:r>
            <a:r>
              <a:rPr lang="en-GB" baseline="0" dirty="0" err="1" smtClean="0"/>
              <a:t>bij</a:t>
            </a:r>
            <a:r>
              <a:rPr lang="en-GB" baseline="0" dirty="0" smtClean="0"/>
              <a:t> de </a:t>
            </a:r>
            <a:r>
              <a:rPr lang="en-GB" baseline="0" dirty="0" err="1" smtClean="0"/>
              <a:t>rustplaats</a:t>
            </a:r>
            <a:r>
              <a:rPr lang="en-GB" baseline="0" dirty="0" smtClean="0"/>
              <a:t> van de herder.</a:t>
            </a:r>
          </a:p>
          <a:p>
            <a:endParaRPr lang="en-GB" baseline="0" dirty="0" smtClean="0"/>
          </a:p>
          <a:p>
            <a:r>
              <a:rPr lang="en-GB" baseline="0" dirty="0" err="1" smtClean="0"/>
              <a:t>Beheeraanbevelingen</a:t>
            </a:r>
            <a:r>
              <a:rPr lang="en-GB" baseline="0" dirty="0" smtClean="0"/>
              <a:t>:</a:t>
            </a:r>
          </a:p>
          <a:p>
            <a:r>
              <a:rPr lang="en-GB" baseline="0" dirty="0" err="1" smtClean="0"/>
              <a:t>Probeer</a:t>
            </a:r>
            <a:r>
              <a:rPr lang="en-GB" baseline="0" dirty="0" smtClean="0"/>
              <a:t> om de impact van de </a:t>
            </a:r>
            <a:r>
              <a:rPr lang="en-GB" baseline="0" dirty="0" err="1" smtClean="0"/>
              <a:t>schapen</a:t>
            </a:r>
            <a:r>
              <a:rPr lang="en-GB" baseline="0" dirty="0" smtClean="0"/>
              <a:t> op de </a:t>
            </a:r>
            <a:r>
              <a:rPr lang="en-GB" baseline="0" dirty="0" err="1" smtClean="0"/>
              <a:t>stamvoet</a:t>
            </a:r>
            <a:r>
              <a:rPr lang="en-GB" baseline="0" dirty="0" smtClean="0"/>
              <a:t> </a:t>
            </a:r>
            <a:r>
              <a:rPr lang="en-GB" baseline="0" dirty="0" err="1" smtClean="0"/>
              <a:t>te</a:t>
            </a:r>
            <a:r>
              <a:rPr lang="en-GB" baseline="0" dirty="0" smtClean="0"/>
              <a:t> </a:t>
            </a:r>
            <a:r>
              <a:rPr lang="en-GB" baseline="0" dirty="0" err="1" smtClean="0"/>
              <a:t>beperken</a:t>
            </a:r>
            <a:r>
              <a:rPr lang="en-GB" baseline="0" dirty="0" smtClean="0"/>
              <a:t> (</a:t>
            </a:r>
            <a:r>
              <a:rPr lang="en-GB" baseline="0" dirty="0" err="1" smtClean="0"/>
              <a:t>takkenril</a:t>
            </a:r>
            <a:r>
              <a:rPr lang="en-GB" baseline="0" dirty="0" smtClean="0"/>
              <a:t>, </a:t>
            </a:r>
            <a:r>
              <a:rPr lang="en-GB" baseline="0" dirty="0" err="1" smtClean="0"/>
              <a:t>fysieke</a:t>
            </a:r>
            <a:r>
              <a:rPr lang="en-GB" baseline="0" dirty="0" smtClean="0"/>
              <a:t> </a:t>
            </a:r>
            <a:r>
              <a:rPr lang="en-GB" baseline="0" dirty="0" err="1" smtClean="0"/>
              <a:t>barrière</a:t>
            </a:r>
            <a:r>
              <a:rPr lang="en-GB" baseline="0" dirty="0" smtClean="0"/>
              <a:t>, </a:t>
            </a:r>
            <a:r>
              <a:rPr lang="en-GB" baseline="0" dirty="0" err="1" smtClean="0"/>
              <a:t>meer</a:t>
            </a:r>
            <a:r>
              <a:rPr lang="en-GB" baseline="0" dirty="0" smtClean="0"/>
              <a:t> </a:t>
            </a:r>
            <a:r>
              <a:rPr lang="en-GB" baseline="0" dirty="0" err="1" smtClean="0"/>
              <a:t>actief</a:t>
            </a:r>
            <a:r>
              <a:rPr lang="en-GB" baseline="0" dirty="0" smtClean="0"/>
              <a:t> </a:t>
            </a:r>
            <a:r>
              <a:rPr lang="en-GB" baseline="0" dirty="0" err="1" smtClean="0"/>
              <a:t>herderen</a:t>
            </a:r>
            <a:r>
              <a:rPr lang="en-GB" baseline="0" dirty="0" smtClean="0"/>
              <a:t> om de </a:t>
            </a:r>
            <a:r>
              <a:rPr lang="en-GB" baseline="0" dirty="0" err="1" smtClean="0"/>
              <a:t>schapen</a:t>
            </a:r>
            <a:r>
              <a:rPr lang="en-GB" baseline="0" dirty="0" smtClean="0"/>
              <a:t> </a:t>
            </a:r>
            <a:r>
              <a:rPr lang="en-GB" baseline="0" dirty="0" err="1" smtClean="0"/>
              <a:t>weg</a:t>
            </a:r>
            <a:r>
              <a:rPr lang="en-GB" baseline="0" dirty="0" smtClean="0"/>
              <a:t> </a:t>
            </a:r>
            <a:r>
              <a:rPr lang="en-GB" baseline="0" dirty="0" err="1" smtClean="0"/>
              <a:t>te</a:t>
            </a:r>
            <a:r>
              <a:rPr lang="en-GB" baseline="0" dirty="0" smtClean="0"/>
              <a:t> </a:t>
            </a:r>
            <a:r>
              <a:rPr lang="en-GB" baseline="0" dirty="0" err="1" smtClean="0"/>
              <a:t>houden</a:t>
            </a:r>
            <a:r>
              <a:rPr lang="en-GB" baseline="0" dirty="0" smtClean="0"/>
              <a:t>, </a:t>
            </a:r>
            <a:r>
              <a:rPr lang="en-GB" baseline="0" dirty="0" err="1" smtClean="0"/>
              <a:t>andere</a:t>
            </a:r>
            <a:r>
              <a:rPr lang="en-GB" baseline="0" dirty="0" smtClean="0"/>
              <a:t> </a:t>
            </a:r>
            <a:r>
              <a:rPr lang="en-GB" baseline="0" dirty="0" err="1" smtClean="0"/>
              <a:t>vorm</a:t>
            </a:r>
            <a:r>
              <a:rPr lang="en-GB" baseline="0" dirty="0" smtClean="0"/>
              <a:t> van </a:t>
            </a:r>
            <a:r>
              <a:rPr lang="en-GB" baseline="0" dirty="0" err="1" smtClean="0"/>
              <a:t>schaduw</a:t>
            </a:r>
            <a:r>
              <a:rPr lang="en-GB" baseline="0" dirty="0" smtClean="0"/>
              <a:t>/</a:t>
            </a:r>
            <a:r>
              <a:rPr lang="en-GB" baseline="0" dirty="0" err="1" smtClean="0"/>
              <a:t>beschutting</a:t>
            </a:r>
            <a:r>
              <a:rPr lang="en-GB" baseline="0" dirty="0" smtClean="0"/>
              <a:t> </a:t>
            </a:r>
            <a:r>
              <a:rPr lang="en-GB" baseline="0" dirty="0" err="1" smtClean="0"/>
              <a:t>aanbieden</a:t>
            </a:r>
            <a:r>
              <a:rPr lang="en-GB" baseline="0" dirty="0" smtClean="0"/>
              <a:t>)</a:t>
            </a:r>
          </a:p>
          <a:p>
            <a:endParaRPr lang="en-GB" baseline="0" dirty="0" smtClean="0"/>
          </a:p>
          <a:p>
            <a:r>
              <a:rPr lang="en-GB" baseline="0" dirty="0" err="1" smtClean="0"/>
              <a:t>Discussiepunt</a:t>
            </a:r>
            <a:r>
              <a:rPr lang="en-GB" baseline="0" dirty="0" smtClean="0"/>
              <a:t>:</a:t>
            </a:r>
          </a:p>
          <a:p>
            <a:r>
              <a:rPr lang="en-GB" baseline="0" dirty="0" smtClean="0"/>
              <a:t>Is </a:t>
            </a:r>
            <a:r>
              <a:rPr lang="en-GB" baseline="0" dirty="0" err="1" smtClean="0"/>
              <a:t>er</a:t>
            </a:r>
            <a:r>
              <a:rPr lang="en-GB" baseline="0" dirty="0" smtClean="0"/>
              <a:t> </a:t>
            </a:r>
            <a:r>
              <a:rPr lang="en-GB" baseline="0" dirty="0" err="1" smtClean="0"/>
              <a:t>een</a:t>
            </a:r>
            <a:r>
              <a:rPr lang="en-GB" baseline="0" dirty="0" smtClean="0"/>
              <a:t> conflict </a:t>
            </a:r>
            <a:r>
              <a:rPr lang="en-GB" baseline="0" dirty="0" err="1" smtClean="0"/>
              <a:t>tussen</a:t>
            </a:r>
            <a:r>
              <a:rPr lang="en-GB" baseline="0" dirty="0" smtClean="0"/>
              <a:t> de </a:t>
            </a:r>
            <a:r>
              <a:rPr lang="en-GB" baseline="0" dirty="0" err="1" smtClean="0"/>
              <a:t>noden</a:t>
            </a:r>
            <a:r>
              <a:rPr lang="en-GB" baseline="0" dirty="0" smtClean="0"/>
              <a:t> van de herder (</a:t>
            </a:r>
            <a:r>
              <a:rPr lang="en-GB" baseline="0" dirty="0" err="1" smtClean="0"/>
              <a:t>gras</a:t>
            </a:r>
            <a:r>
              <a:rPr lang="en-GB" baseline="0" dirty="0" smtClean="0"/>
              <a:t> en </a:t>
            </a:r>
            <a:r>
              <a:rPr lang="en-GB" baseline="0" dirty="0" err="1" smtClean="0"/>
              <a:t>schaduw</a:t>
            </a:r>
            <a:r>
              <a:rPr lang="en-GB" baseline="0" dirty="0" smtClean="0"/>
              <a:t>) en die van de boom? Hoe </a:t>
            </a:r>
            <a:r>
              <a:rPr lang="en-GB" baseline="0" dirty="0" err="1" smtClean="0"/>
              <a:t>valt</a:t>
            </a:r>
            <a:r>
              <a:rPr lang="en-GB" baseline="0" dirty="0" smtClean="0"/>
              <a:t> </a:t>
            </a:r>
            <a:r>
              <a:rPr lang="en-GB" baseline="0" dirty="0" err="1" smtClean="0"/>
              <a:t>dit</a:t>
            </a:r>
            <a:r>
              <a:rPr lang="en-GB" baseline="0" dirty="0" smtClean="0"/>
              <a:t> op </a:t>
            </a:r>
            <a:r>
              <a:rPr lang="en-GB" baseline="0" dirty="0" err="1" smtClean="0"/>
              <a:t>te</a:t>
            </a:r>
            <a:r>
              <a:rPr lang="en-GB" baseline="0" dirty="0" smtClean="0"/>
              <a:t> </a:t>
            </a:r>
            <a:r>
              <a:rPr lang="en-GB" baseline="0" dirty="0" err="1" smtClean="0"/>
              <a:t>lossen</a:t>
            </a:r>
            <a:r>
              <a:rPr lang="en-GB" baseline="0" dirty="0" smtClean="0"/>
              <a:t>?</a:t>
            </a:r>
          </a:p>
          <a:p>
            <a:endParaRPr lang="en-GB" dirty="0" smtClean="0"/>
          </a:p>
          <a:p>
            <a:endParaRPr lang="en-GB" dirty="0"/>
          </a:p>
        </p:txBody>
      </p:sp>
      <p:sp>
        <p:nvSpPr>
          <p:cNvPr id="4" name="Slide Number Placeholder 3"/>
          <p:cNvSpPr>
            <a:spLocks noGrp="1"/>
          </p:cNvSpPr>
          <p:nvPr>
            <p:ph type="sldNum" sz="quarter" idx="10"/>
          </p:nvPr>
        </p:nvSpPr>
        <p:spPr/>
        <p:txBody>
          <a:bodyPr/>
          <a:lstStyle/>
          <a:p>
            <a:fld id="{0B15D8D3-9504-4F88-94AD-0C2F9A46B35F}" type="slidenum">
              <a:rPr lang="en-GB" smtClean="0"/>
              <a:pPr/>
              <a:t>17</a:t>
            </a:fld>
            <a:endParaRPr lang="en-GB"/>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62" name="Slide Image Placeholder 1"/>
          <p:cNvSpPr>
            <a:spLocks noGrp="1" noRot="1" noChangeAspect="1" noTextEdit="1"/>
          </p:cNvSpPr>
          <p:nvPr>
            <p:ph type="sldImg"/>
          </p:nvPr>
        </p:nvSpPr>
        <p:spPr>
          <a:ln/>
        </p:spPr>
      </p:sp>
      <p:sp>
        <p:nvSpPr>
          <p:cNvPr id="194563"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smtClean="0"/>
              <a:t>Boom met </a:t>
            </a:r>
            <a:r>
              <a:rPr lang="en-GB" altLang="en-US" dirty="0" err="1" smtClean="0"/>
              <a:t>zeer</a:t>
            </a:r>
            <a:r>
              <a:rPr lang="en-GB" altLang="en-US" dirty="0" smtClean="0"/>
              <a:t> </a:t>
            </a:r>
            <a:r>
              <a:rPr lang="en-GB" altLang="en-US" dirty="0" err="1" smtClean="0"/>
              <a:t>zware</a:t>
            </a:r>
            <a:r>
              <a:rPr lang="en-GB" altLang="en-US" dirty="0" smtClean="0"/>
              <a:t> </a:t>
            </a:r>
            <a:r>
              <a:rPr lang="en-GB" altLang="en-US" dirty="0" err="1" smtClean="0"/>
              <a:t>gesteltakken</a:t>
            </a:r>
            <a:r>
              <a:rPr lang="en-GB" altLang="en-US" baseline="0" dirty="0" smtClean="0"/>
              <a:t>, die </a:t>
            </a:r>
            <a:r>
              <a:rPr lang="en-GB" altLang="en-US" baseline="0" dirty="0" err="1" smtClean="0"/>
              <a:t>eruit</a:t>
            </a:r>
            <a:r>
              <a:rPr lang="en-GB" altLang="en-US" baseline="0" dirty="0" smtClean="0"/>
              <a:t> </a:t>
            </a:r>
            <a:r>
              <a:rPr lang="en-GB" altLang="en-US" baseline="0" dirty="0" err="1" smtClean="0"/>
              <a:t>ziet</a:t>
            </a:r>
            <a:r>
              <a:rPr lang="en-GB" altLang="en-US" baseline="0" dirty="0" smtClean="0"/>
              <a:t> </a:t>
            </a:r>
            <a:r>
              <a:rPr lang="en-GB" altLang="en-US" baseline="0" dirty="0" err="1" smtClean="0"/>
              <a:t>alsof</a:t>
            </a:r>
            <a:r>
              <a:rPr lang="en-GB" altLang="en-US" baseline="0" dirty="0" smtClean="0"/>
              <a:t> </a:t>
            </a:r>
            <a:r>
              <a:rPr lang="en-GB" altLang="en-US" baseline="0" dirty="0" err="1" smtClean="0"/>
              <a:t>er</a:t>
            </a:r>
            <a:r>
              <a:rPr lang="en-GB" altLang="en-US" baseline="0" dirty="0" smtClean="0"/>
              <a:t> op </a:t>
            </a:r>
            <a:r>
              <a:rPr lang="en-GB" altLang="en-US" baseline="0" dirty="0" err="1" smtClean="0"/>
              <a:t>relatief</a:t>
            </a:r>
            <a:r>
              <a:rPr lang="en-GB" altLang="en-US" baseline="0" dirty="0" smtClean="0"/>
              <a:t> </a:t>
            </a:r>
            <a:r>
              <a:rPr lang="en-GB" altLang="en-US" baseline="0" dirty="0" err="1" smtClean="0"/>
              <a:t>korte</a:t>
            </a:r>
            <a:r>
              <a:rPr lang="en-GB" altLang="en-US" baseline="0" dirty="0" smtClean="0"/>
              <a:t> </a:t>
            </a:r>
            <a:r>
              <a:rPr lang="en-GB" altLang="en-US" baseline="0" dirty="0" err="1" smtClean="0"/>
              <a:t>termijn</a:t>
            </a:r>
            <a:r>
              <a:rPr lang="en-GB" altLang="en-US" baseline="0" dirty="0" smtClean="0"/>
              <a:t> </a:t>
            </a:r>
            <a:r>
              <a:rPr lang="en-GB" altLang="en-US" baseline="0" dirty="0" err="1" smtClean="0"/>
              <a:t>takken</a:t>
            </a:r>
            <a:r>
              <a:rPr lang="en-GB" altLang="en-US" baseline="0" dirty="0" smtClean="0"/>
              <a:t> </a:t>
            </a:r>
            <a:r>
              <a:rPr lang="en-GB" altLang="en-US" baseline="0" dirty="0" err="1" smtClean="0"/>
              <a:t>kunnen</a:t>
            </a:r>
            <a:r>
              <a:rPr lang="en-GB" altLang="en-US" baseline="0" dirty="0" smtClean="0"/>
              <a:t> </a:t>
            </a:r>
            <a:r>
              <a:rPr lang="en-GB" altLang="en-US" baseline="0" dirty="0" err="1" smtClean="0"/>
              <a:t>uitbreken</a:t>
            </a:r>
            <a:r>
              <a:rPr lang="en-GB" altLang="en-US" baseline="0" dirty="0" smtClean="0"/>
              <a:t> of </a:t>
            </a:r>
            <a:r>
              <a:rPr lang="en-GB" altLang="en-US" baseline="0" dirty="0" err="1" smtClean="0"/>
              <a:t>dat</a:t>
            </a:r>
            <a:r>
              <a:rPr lang="en-GB" altLang="en-US" baseline="0" dirty="0" smtClean="0"/>
              <a:t> de boom </a:t>
            </a:r>
            <a:r>
              <a:rPr lang="en-GB" altLang="en-US" baseline="0" dirty="0" err="1" smtClean="0"/>
              <a:t>volledig</a:t>
            </a:r>
            <a:r>
              <a:rPr lang="en-GB" altLang="en-US" baseline="0" dirty="0" smtClean="0"/>
              <a:t> </a:t>
            </a:r>
            <a:r>
              <a:rPr lang="en-GB" altLang="en-US" baseline="0" dirty="0" err="1" smtClean="0"/>
              <a:t>kan</a:t>
            </a:r>
            <a:r>
              <a:rPr lang="en-GB" altLang="en-US" baseline="0" dirty="0" smtClean="0"/>
              <a:t> </a:t>
            </a:r>
            <a:r>
              <a:rPr lang="en-GB" altLang="en-US" baseline="0" dirty="0" err="1" smtClean="0"/>
              <a:t>openscheuren</a:t>
            </a:r>
            <a:r>
              <a:rPr lang="en-GB" altLang="en-US" baseline="0" dirty="0" smtClean="0"/>
              <a:t>.</a:t>
            </a:r>
          </a:p>
          <a:p>
            <a:r>
              <a:rPr lang="en-GB" altLang="en-US" baseline="0" dirty="0" smtClean="0"/>
              <a:t>De </a:t>
            </a:r>
            <a:r>
              <a:rPr lang="en-GB" altLang="en-US" baseline="0" dirty="0" err="1" smtClean="0"/>
              <a:t>veldweg</a:t>
            </a:r>
            <a:r>
              <a:rPr lang="en-GB" altLang="en-US" baseline="0" dirty="0" smtClean="0"/>
              <a:t> </a:t>
            </a:r>
            <a:r>
              <a:rPr lang="en-GB" altLang="en-US" baseline="0" dirty="0" err="1" smtClean="0"/>
              <a:t>onder</a:t>
            </a:r>
            <a:r>
              <a:rPr lang="en-GB" altLang="en-US" baseline="0" dirty="0" smtClean="0"/>
              <a:t> de boom </a:t>
            </a:r>
            <a:r>
              <a:rPr lang="en-GB" altLang="en-US" baseline="0" dirty="0" err="1" smtClean="0"/>
              <a:t>heeft</a:t>
            </a:r>
            <a:r>
              <a:rPr lang="en-GB" altLang="en-US" baseline="0" dirty="0" smtClean="0"/>
              <a:t> (</a:t>
            </a:r>
            <a:r>
              <a:rPr lang="en-GB" altLang="en-US" baseline="0" dirty="0" err="1" smtClean="0"/>
              <a:t>waarschijnlijk</a:t>
            </a:r>
            <a:r>
              <a:rPr lang="en-GB" altLang="en-US" baseline="0" dirty="0" smtClean="0"/>
              <a:t>) </a:t>
            </a:r>
            <a:r>
              <a:rPr lang="en-GB" altLang="en-US" baseline="0" dirty="0" err="1" smtClean="0"/>
              <a:t>taksterfte</a:t>
            </a:r>
            <a:r>
              <a:rPr lang="en-GB" altLang="en-US" baseline="0" dirty="0" smtClean="0"/>
              <a:t> </a:t>
            </a:r>
            <a:r>
              <a:rPr lang="en-GB" altLang="en-US" baseline="0" dirty="0" err="1" smtClean="0"/>
              <a:t>veroorzaakt</a:t>
            </a:r>
            <a:r>
              <a:rPr lang="en-GB" altLang="en-US" baseline="0" dirty="0" smtClean="0"/>
              <a:t> </a:t>
            </a:r>
            <a:r>
              <a:rPr lang="en-GB" altLang="en-US" baseline="0" dirty="0" err="1" smtClean="0"/>
              <a:t>aan</a:t>
            </a:r>
            <a:r>
              <a:rPr lang="en-GB" altLang="en-US" baseline="0" dirty="0" smtClean="0"/>
              <a:t> die </a:t>
            </a:r>
            <a:r>
              <a:rPr lang="en-GB" altLang="en-US" baseline="0" dirty="0" err="1" smtClean="0"/>
              <a:t>kant</a:t>
            </a:r>
            <a:r>
              <a:rPr lang="en-GB" altLang="en-US" baseline="0" dirty="0" smtClean="0"/>
              <a:t> van de boom.</a:t>
            </a:r>
          </a:p>
          <a:p>
            <a:endParaRPr lang="en-GB" altLang="en-US" baseline="0" dirty="0" smtClean="0"/>
          </a:p>
          <a:p>
            <a:r>
              <a:rPr lang="en-GB" altLang="en-US" baseline="0" dirty="0" err="1" smtClean="0"/>
              <a:t>Beheeraanbevelingen</a:t>
            </a:r>
            <a:r>
              <a:rPr lang="en-GB" altLang="en-US" baseline="0" dirty="0" smtClean="0"/>
              <a:t>:</a:t>
            </a:r>
          </a:p>
          <a:p>
            <a:r>
              <a:rPr lang="en-GB" altLang="en-US" dirty="0" err="1" smtClean="0"/>
              <a:t>Veldweg</a:t>
            </a:r>
            <a:r>
              <a:rPr lang="en-GB" altLang="en-US" dirty="0" smtClean="0"/>
              <a:t> </a:t>
            </a:r>
            <a:r>
              <a:rPr lang="en-GB" altLang="en-US" dirty="0" err="1" smtClean="0"/>
              <a:t>verder</a:t>
            </a:r>
            <a:r>
              <a:rPr lang="en-GB" altLang="en-US" dirty="0" smtClean="0"/>
              <a:t> van de boom </a:t>
            </a:r>
            <a:r>
              <a:rPr lang="en-GB" altLang="en-US" dirty="0" err="1" smtClean="0"/>
              <a:t>leggen</a:t>
            </a:r>
            <a:endParaRPr lang="en-GB" altLang="en-US" dirty="0" smtClean="0"/>
          </a:p>
          <a:p>
            <a:r>
              <a:rPr lang="en-GB" altLang="en-US" dirty="0" smtClean="0"/>
              <a:t>De </a:t>
            </a:r>
            <a:r>
              <a:rPr lang="en-GB" altLang="en-US" dirty="0" err="1" smtClean="0"/>
              <a:t>oude</a:t>
            </a:r>
            <a:r>
              <a:rPr lang="en-GB" altLang="en-US" dirty="0" smtClean="0"/>
              <a:t> </a:t>
            </a:r>
            <a:r>
              <a:rPr lang="en-GB" altLang="en-US" dirty="0" err="1" smtClean="0"/>
              <a:t>veldweg</a:t>
            </a:r>
            <a:r>
              <a:rPr lang="en-GB" altLang="en-US" dirty="0" smtClean="0"/>
              <a:t> </a:t>
            </a:r>
            <a:r>
              <a:rPr lang="en-GB" altLang="en-US" dirty="0" err="1" smtClean="0"/>
              <a:t>mulchen</a:t>
            </a:r>
            <a:endParaRPr lang="en-GB" altLang="en-US" dirty="0" smtClean="0"/>
          </a:p>
          <a:p>
            <a:r>
              <a:rPr lang="en-GB" altLang="en-US" dirty="0" err="1" smtClean="0"/>
              <a:t>Mogelijk</a:t>
            </a:r>
            <a:r>
              <a:rPr lang="en-GB" altLang="en-US" dirty="0" smtClean="0"/>
              <a:t> het </a:t>
            </a:r>
            <a:r>
              <a:rPr lang="en-GB" altLang="en-US" dirty="0" err="1" smtClean="0"/>
              <a:t>gewicht</a:t>
            </a:r>
            <a:r>
              <a:rPr lang="en-GB" altLang="en-US" dirty="0" smtClean="0"/>
              <a:t> van de kroon </a:t>
            </a:r>
            <a:r>
              <a:rPr lang="en-GB" altLang="en-US" dirty="0" err="1" smtClean="0"/>
              <a:t>reduceren</a:t>
            </a:r>
            <a:r>
              <a:rPr lang="en-GB" altLang="en-US" dirty="0" smtClean="0"/>
              <a:t>, </a:t>
            </a:r>
            <a:r>
              <a:rPr lang="en-GB" altLang="en-US" dirty="0" err="1" smtClean="0"/>
              <a:t>uitzoeken</a:t>
            </a:r>
            <a:r>
              <a:rPr lang="en-GB" altLang="en-US" dirty="0" smtClean="0"/>
              <a:t> hoe</a:t>
            </a:r>
            <a:r>
              <a:rPr lang="en-GB" altLang="en-US" baseline="0" dirty="0" smtClean="0"/>
              <a:t> de boom </a:t>
            </a:r>
            <a:r>
              <a:rPr lang="en-GB" altLang="en-US" baseline="0" dirty="0" err="1" smtClean="0"/>
              <a:t>zal</a:t>
            </a:r>
            <a:r>
              <a:rPr lang="en-GB" altLang="en-US" baseline="0" dirty="0" smtClean="0"/>
              <a:t> </a:t>
            </a:r>
            <a:r>
              <a:rPr lang="en-GB" altLang="en-US" baseline="0" dirty="0" err="1" smtClean="0"/>
              <a:t>reageren</a:t>
            </a:r>
            <a:r>
              <a:rPr lang="en-GB" altLang="en-US" baseline="0" dirty="0" smtClean="0"/>
              <a:t> op </a:t>
            </a:r>
            <a:r>
              <a:rPr lang="en-GB" altLang="en-US" baseline="0" dirty="0" err="1" smtClean="0"/>
              <a:t>snoei</a:t>
            </a:r>
            <a:r>
              <a:rPr lang="en-GB" altLang="en-US" baseline="0" dirty="0" smtClean="0"/>
              <a:t> (</a:t>
            </a:r>
            <a:r>
              <a:rPr lang="en-GB" altLang="en-US" baseline="0" dirty="0" err="1" smtClean="0"/>
              <a:t>zijn</a:t>
            </a:r>
            <a:r>
              <a:rPr lang="en-GB" altLang="en-US" baseline="0" dirty="0" smtClean="0"/>
              <a:t> </a:t>
            </a:r>
            <a:r>
              <a:rPr lang="en-GB" altLang="en-US" baseline="0" dirty="0" err="1" smtClean="0"/>
              <a:t>er</a:t>
            </a:r>
            <a:r>
              <a:rPr lang="en-GB" altLang="en-US" baseline="0" dirty="0" smtClean="0"/>
              <a:t> </a:t>
            </a:r>
            <a:r>
              <a:rPr lang="en-GB" altLang="en-US" baseline="0" dirty="0" err="1" smtClean="0"/>
              <a:t>oude</a:t>
            </a:r>
            <a:r>
              <a:rPr lang="en-GB" altLang="en-US" baseline="0" dirty="0" smtClean="0"/>
              <a:t> </a:t>
            </a:r>
            <a:r>
              <a:rPr lang="en-GB" altLang="en-US" baseline="0" dirty="0" err="1" smtClean="0"/>
              <a:t>breuken</a:t>
            </a:r>
            <a:r>
              <a:rPr lang="en-GB" altLang="en-US" baseline="0" dirty="0" smtClean="0"/>
              <a:t> </a:t>
            </a:r>
            <a:r>
              <a:rPr lang="en-GB" altLang="en-US" baseline="0" dirty="0" err="1" smtClean="0"/>
              <a:t>aanwezig</a:t>
            </a:r>
            <a:r>
              <a:rPr lang="en-GB" altLang="en-US" baseline="0" dirty="0" smtClean="0"/>
              <a:t>?) om </a:t>
            </a:r>
            <a:r>
              <a:rPr lang="en-GB" altLang="en-US" baseline="0" dirty="0" err="1" smtClean="0"/>
              <a:t>te</a:t>
            </a:r>
            <a:r>
              <a:rPr lang="en-GB" altLang="en-US" baseline="0" dirty="0" smtClean="0"/>
              <a:t> </a:t>
            </a:r>
            <a:r>
              <a:rPr lang="en-GB" altLang="en-US" baseline="0" dirty="0" err="1" smtClean="0"/>
              <a:t>beoordelen</a:t>
            </a:r>
            <a:r>
              <a:rPr lang="en-GB" altLang="en-US" baseline="0" dirty="0" smtClean="0"/>
              <a:t> of </a:t>
            </a:r>
            <a:r>
              <a:rPr lang="en-GB" altLang="en-US" baseline="0" dirty="0" err="1" smtClean="0"/>
              <a:t>snoei</a:t>
            </a:r>
            <a:r>
              <a:rPr lang="en-GB" altLang="en-US" baseline="0" dirty="0" smtClean="0"/>
              <a:t> </a:t>
            </a:r>
            <a:r>
              <a:rPr lang="en-GB" altLang="en-US" baseline="0" dirty="0" err="1" smtClean="0"/>
              <a:t>succesvol</a:t>
            </a:r>
            <a:r>
              <a:rPr lang="en-GB" altLang="en-US" baseline="0" dirty="0" smtClean="0"/>
              <a:t> </a:t>
            </a:r>
            <a:r>
              <a:rPr lang="en-GB" altLang="en-US" baseline="0" dirty="0" err="1" smtClean="0"/>
              <a:t>kan</a:t>
            </a:r>
            <a:r>
              <a:rPr lang="en-GB" altLang="en-US" baseline="0" dirty="0" smtClean="0"/>
              <a:t> </a:t>
            </a:r>
            <a:r>
              <a:rPr lang="en-GB" altLang="en-US" baseline="0" dirty="0" err="1" smtClean="0"/>
              <a:t>zijn</a:t>
            </a:r>
            <a:r>
              <a:rPr lang="en-GB" altLang="en-US" baseline="0" dirty="0" smtClean="0"/>
              <a:t> of </a:t>
            </a:r>
            <a:r>
              <a:rPr lang="en-GB" altLang="en-US" baseline="0" dirty="0" err="1" smtClean="0"/>
              <a:t>niet</a:t>
            </a:r>
            <a:r>
              <a:rPr lang="en-GB" altLang="en-US" baseline="0" dirty="0" smtClean="0"/>
              <a:t>.</a:t>
            </a:r>
            <a:endParaRPr lang="en-GB" altLang="en-US" dirty="0" smtClean="0"/>
          </a:p>
          <a:p>
            <a:r>
              <a:rPr lang="en-GB" altLang="en-US" dirty="0" err="1" smtClean="0"/>
              <a:t>Geven</a:t>
            </a:r>
            <a:r>
              <a:rPr lang="en-GB" altLang="en-US" dirty="0" smtClean="0"/>
              <a:t> </a:t>
            </a:r>
            <a:r>
              <a:rPr lang="en-GB" altLang="en-US" dirty="0" err="1" smtClean="0"/>
              <a:t>bomen</a:t>
            </a:r>
            <a:r>
              <a:rPr lang="en-GB" altLang="en-US" dirty="0" smtClean="0"/>
              <a:t> in de </a:t>
            </a:r>
            <a:r>
              <a:rPr lang="en-GB" altLang="en-US" dirty="0" err="1" smtClean="0"/>
              <a:t>buurt</a:t>
            </a:r>
            <a:r>
              <a:rPr lang="en-GB" altLang="en-US" dirty="0" smtClean="0"/>
              <a:t> </a:t>
            </a:r>
            <a:r>
              <a:rPr lang="en-GB" altLang="en-US" dirty="0" err="1" smtClean="0"/>
              <a:t>aanwijzingen</a:t>
            </a:r>
            <a:r>
              <a:rPr lang="en-GB" altLang="en-US" dirty="0" smtClean="0"/>
              <a:t> over</a:t>
            </a:r>
            <a:r>
              <a:rPr lang="en-GB" altLang="en-US" baseline="0" dirty="0" smtClean="0"/>
              <a:t> de </a:t>
            </a:r>
            <a:r>
              <a:rPr lang="en-GB" altLang="en-US" baseline="0" dirty="0" err="1" smtClean="0"/>
              <a:t>slaagkansen</a:t>
            </a:r>
            <a:r>
              <a:rPr lang="en-GB" altLang="en-US" baseline="0" dirty="0" smtClean="0"/>
              <a:t>?</a:t>
            </a:r>
          </a:p>
          <a:p>
            <a:endParaRPr lang="en-GB" altLang="en-US" baseline="0" dirty="0" smtClean="0"/>
          </a:p>
          <a:p>
            <a:r>
              <a:rPr lang="en-GB" altLang="en-US" baseline="0" dirty="0" err="1" smtClean="0"/>
              <a:t>Discussiepunten</a:t>
            </a:r>
            <a:r>
              <a:rPr lang="en-GB" altLang="en-US" baseline="0" dirty="0" smtClean="0"/>
              <a:t>:</a:t>
            </a:r>
          </a:p>
          <a:p>
            <a:r>
              <a:rPr lang="en-GB" altLang="en-US" baseline="0" dirty="0" smtClean="0"/>
              <a:t>Hoe kun je </a:t>
            </a:r>
            <a:r>
              <a:rPr lang="en-GB" altLang="en-US" baseline="0" dirty="0" err="1" smtClean="0"/>
              <a:t>beletten</a:t>
            </a:r>
            <a:r>
              <a:rPr lang="en-GB" altLang="en-US" baseline="0" dirty="0" smtClean="0"/>
              <a:t> </a:t>
            </a:r>
            <a:r>
              <a:rPr lang="en-GB" altLang="en-US" baseline="0" dirty="0" err="1" smtClean="0"/>
              <a:t>dat</a:t>
            </a:r>
            <a:r>
              <a:rPr lang="en-GB" altLang="en-US" baseline="0" dirty="0" smtClean="0"/>
              <a:t> </a:t>
            </a:r>
            <a:r>
              <a:rPr lang="en-GB" altLang="en-US" baseline="0" dirty="0" err="1" smtClean="0"/>
              <a:t>veldwegen</a:t>
            </a:r>
            <a:r>
              <a:rPr lang="en-GB" altLang="en-US" baseline="0" dirty="0" smtClean="0"/>
              <a:t> </a:t>
            </a:r>
            <a:r>
              <a:rPr lang="en-GB" altLang="en-US" baseline="0" dirty="0" err="1" smtClean="0"/>
              <a:t>zich</a:t>
            </a:r>
            <a:r>
              <a:rPr lang="en-GB" altLang="en-US" baseline="0" dirty="0" smtClean="0"/>
              <a:t> </a:t>
            </a:r>
            <a:r>
              <a:rPr lang="en-GB" altLang="en-US" baseline="0" dirty="0" err="1" smtClean="0"/>
              <a:t>geleidelijk</a:t>
            </a:r>
            <a:r>
              <a:rPr lang="en-GB" altLang="en-US" baseline="0" dirty="0" smtClean="0"/>
              <a:t> </a:t>
            </a:r>
            <a:r>
              <a:rPr lang="en-GB" altLang="en-US" baseline="0" dirty="0" err="1" smtClean="0"/>
              <a:t>aan</a:t>
            </a:r>
            <a:r>
              <a:rPr lang="en-GB" altLang="en-US" baseline="0" dirty="0" smtClean="0"/>
              <a:t> </a:t>
            </a:r>
            <a:r>
              <a:rPr lang="en-GB" altLang="en-US" baseline="0" dirty="0" err="1" smtClean="0"/>
              <a:t>verplaatsen</a:t>
            </a:r>
            <a:r>
              <a:rPr lang="en-GB" altLang="en-US" baseline="0" dirty="0" smtClean="0"/>
              <a:t> tot </a:t>
            </a:r>
            <a:r>
              <a:rPr lang="en-GB" altLang="en-US" baseline="0" dirty="0" err="1" smtClean="0"/>
              <a:t>ze</a:t>
            </a:r>
            <a:r>
              <a:rPr lang="en-GB" altLang="en-US" baseline="0" dirty="0" smtClean="0"/>
              <a:t> over </a:t>
            </a:r>
            <a:r>
              <a:rPr lang="en-GB" altLang="en-US" baseline="0" dirty="0" err="1" smtClean="0"/>
              <a:t>boomwortels</a:t>
            </a:r>
            <a:r>
              <a:rPr lang="en-GB" altLang="en-US" baseline="0" dirty="0" smtClean="0"/>
              <a:t> </a:t>
            </a:r>
            <a:r>
              <a:rPr lang="en-GB" altLang="en-US" baseline="0" dirty="0" err="1" smtClean="0"/>
              <a:t>lopen</a:t>
            </a:r>
            <a:r>
              <a:rPr lang="en-GB" altLang="en-US" baseline="0" dirty="0" smtClean="0"/>
              <a:t>?</a:t>
            </a:r>
          </a:p>
          <a:p>
            <a:r>
              <a:rPr lang="en-GB" altLang="en-US" baseline="0" dirty="0" err="1" smtClean="0"/>
              <a:t>Als</a:t>
            </a:r>
            <a:r>
              <a:rPr lang="en-GB" altLang="en-US" baseline="0" dirty="0" smtClean="0"/>
              <a:t> </a:t>
            </a:r>
            <a:r>
              <a:rPr lang="en-GB" altLang="en-US" baseline="0" dirty="0" err="1" smtClean="0"/>
              <a:t>deze</a:t>
            </a:r>
            <a:r>
              <a:rPr lang="en-GB" altLang="en-US" baseline="0" dirty="0" smtClean="0"/>
              <a:t> </a:t>
            </a:r>
            <a:r>
              <a:rPr lang="en-GB" altLang="en-US" baseline="0" dirty="0" err="1" smtClean="0"/>
              <a:t>veldweg</a:t>
            </a:r>
            <a:r>
              <a:rPr lang="en-GB" altLang="en-US" baseline="0" dirty="0" smtClean="0"/>
              <a:t> al heel </a:t>
            </a:r>
            <a:r>
              <a:rPr lang="en-GB" altLang="en-US" baseline="0" dirty="0" err="1" smtClean="0"/>
              <a:t>lang</a:t>
            </a:r>
            <a:r>
              <a:rPr lang="en-GB" altLang="en-US" baseline="0" dirty="0" smtClean="0"/>
              <a:t> </a:t>
            </a:r>
            <a:r>
              <a:rPr lang="en-GB" altLang="en-US" baseline="0" dirty="0" err="1" smtClean="0"/>
              <a:t>aanwezig</a:t>
            </a:r>
            <a:r>
              <a:rPr lang="en-GB" altLang="en-US" baseline="0" dirty="0" smtClean="0"/>
              <a:t> is, </a:t>
            </a:r>
            <a:r>
              <a:rPr lang="en-GB" altLang="en-US" baseline="0" dirty="0" err="1" smtClean="0"/>
              <a:t>vormt</a:t>
            </a:r>
            <a:r>
              <a:rPr lang="en-GB" altLang="en-US" baseline="0" dirty="0" smtClean="0"/>
              <a:t> die </a:t>
            </a:r>
            <a:r>
              <a:rPr lang="en-GB" altLang="en-US" baseline="0" dirty="0" err="1" smtClean="0"/>
              <a:t>dan</a:t>
            </a:r>
            <a:r>
              <a:rPr lang="en-GB" altLang="en-US" baseline="0" dirty="0" smtClean="0"/>
              <a:t> </a:t>
            </a:r>
            <a:r>
              <a:rPr lang="en-GB" altLang="en-US" baseline="0" dirty="0" err="1" smtClean="0"/>
              <a:t>een</a:t>
            </a:r>
            <a:r>
              <a:rPr lang="en-GB" altLang="en-US" baseline="0" dirty="0" smtClean="0"/>
              <a:t> </a:t>
            </a:r>
            <a:r>
              <a:rPr lang="en-GB" altLang="en-US" baseline="0" dirty="0" err="1" smtClean="0"/>
              <a:t>probleem</a:t>
            </a:r>
            <a:r>
              <a:rPr lang="en-GB" altLang="en-US" baseline="0" dirty="0" smtClean="0"/>
              <a:t>?</a:t>
            </a:r>
          </a:p>
        </p:txBody>
      </p:sp>
      <p:sp>
        <p:nvSpPr>
          <p:cNvPr id="194564"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14469" eaLnBrk="0" hangingPunct="0">
              <a:spcBef>
                <a:spcPct val="30000"/>
              </a:spcBef>
              <a:defRPr sz="1100">
                <a:solidFill>
                  <a:schemeClr val="tx1"/>
                </a:solidFill>
                <a:latin typeface="Arial" charset="0"/>
              </a:defRPr>
            </a:lvl1pPr>
            <a:lvl2pPr marL="717112" indent="-275697" defTabSz="914469" eaLnBrk="0" hangingPunct="0">
              <a:spcBef>
                <a:spcPct val="30000"/>
              </a:spcBef>
              <a:defRPr sz="1100">
                <a:solidFill>
                  <a:schemeClr val="tx1"/>
                </a:solidFill>
                <a:latin typeface="Arial" charset="0"/>
              </a:defRPr>
            </a:lvl2pPr>
            <a:lvl3pPr marL="1102785" indent="-219954" defTabSz="914469" eaLnBrk="0" hangingPunct="0">
              <a:spcBef>
                <a:spcPct val="30000"/>
              </a:spcBef>
              <a:defRPr sz="1100">
                <a:solidFill>
                  <a:schemeClr val="tx1"/>
                </a:solidFill>
                <a:latin typeface="Arial" charset="0"/>
              </a:defRPr>
            </a:lvl3pPr>
            <a:lvl4pPr marL="1544201" indent="-219954" defTabSz="914469" eaLnBrk="0" hangingPunct="0">
              <a:spcBef>
                <a:spcPct val="30000"/>
              </a:spcBef>
              <a:defRPr sz="1100">
                <a:solidFill>
                  <a:schemeClr val="tx1"/>
                </a:solidFill>
                <a:latin typeface="Arial" charset="0"/>
              </a:defRPr>
            </a:lvl4pPr>
            <a:lvl5pPr marL="1985616" indent="-219954" defTabSz="914469" eaLnBrk="0" hangingPunct="0">
              <a:spcBef>
                <a:spcPct val="30000"/>
              </a:spcBef>
              <a:defRPr sz="1100">
                <a:solidFill>
                  <a:schemeClr val="tx1"/>
                </a:solidFill>
                <a:latin typeface="Arial" charset="0"/>
              </a:defRPr>
            </a:lvl5pPr>
            <a:lvl6pPr marL="2419499" indent="-219954" defTabSz="914469" eaLnBrk="0" fontAlgn="base" hangingPunct="0">
              <a:spcBef>
                <a:spcPct val="30000"/>
              </a:spcBef>
              <a:spcAft>
                <a:spcPct val="0"/>
              </a:spcAft>
              <a:defRPr sz="1100">
                <a:solidFill>
                  <a:schemeClr val="tx1"/>
                </a:solidFill>
                <a:latin typeface="Arial" charset="0"/>
              </a:defRPr>
            </a:lvl6pPr>
            <a:lvl7pPr marL="2853382" indent="-219954" defTabSz="914469" eaLnBrk="0" fontAlgn="base" hangingPunct="0">
              <a:spcBef>
                <a:spcPct val="30000"/>
              </a:spcBef>
              <a:spcAft>
                <a:spcPct val="0"/>
              </a:spcAft>
              <a:defRPr sz="1100">
                <a:solidFill>
                  <a:schemeClr val="tx1"/>
                </a:solidFill>
                <a:latin typeface="Arial" charset="0"/>
              </a:defRPr>
            </a:lvl7pPr>
            <a:lvl8pPr marL="3287265" indent="-219954" defTabSz="914469" eaLnBrk="0" fontAlgn="base" hangingPunct="0">
              <a:spcBef>
                <a:spcPct val="30000"/>
              </a:spcBef>
              <a:spcAft>
                <a:spcPct val="0"/>
              </a:spcAft>
              <a:defRPr sz="1100">
                <a:solidFill>
                  <a:schemeClr val="tx1"/>
                </a:solidFill>
                <a:latin typeface="Arial" charset="0"/>
              </a:defRPr>
            </a:lvl8pPr>
            <a:lvl9pPr marL="3721148" indent="-219954" defTabSz="914469" eaLnBrk="0" fontAlgn="base" hangingPunct="0">
              <a:spcBef>
                <a:spcPct val="30000"/>
              </a:spcBef>
              <a:spcAft>
                <a:spcPct val="0"/>
              </a:spcAft>
              <a:defRPr sz="1100">
                <a:solidFill>
                  <a:schemeClr val="tx1"/>
                </a:solidFill>
                <a:latin typeface="Arial" charset="0"/>
              </a:defRPr>
            </a:lvl9pPr>
          </a:lstStyle>
          <a:p>
            <a:pPr eaLnBrk="1" hangingPunct="1">
              <a:spcBef>
                <a:spcPct val="0"/>
              </a:spcBef>
            </a:pPr>
            <a:fld id="{BA50328D-ACD1-4900-9640-03098DA865DB}" type="slidenum">
              <a:rPr lang="en-GB" altLang="en-US" smtClean="0"/>
              <a:pPr eaLnBrk="1" hangingPunct="1">
                <a:spcBef>
                  <a:spcPct val="0"/>
                </a:spcBef>
              </a:pPr>
              <a:t>18</a:t>
            </a:fld>
            <a:endParaRPr lang="en-GB" altLang="en-US"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sv-SE" dirty="0" smtClean="0"/>
              <a:t>Discussiepunten:</a:t>
            </a:r>
          </a:p>
          <a:p>
            <a:r>
              <a:rPr lang="sv-SE" dirty="0" smtClean="0"/>
              <a:t>Er</a:t>
            </a:r>
            <a:r>
              <a:rPr lang="sv-SE" baseline="0" dirty="0" smtClean="0"/>
              <a:t> is een kleine zone die niet geploegd wordt, maar die is eigenlijk niet groot genoeg. Links van de boom heeft een nakomeling de kans gekregen om uit te groeien, maar die begint nu de oude eik te beïnvloeden. De weg is een struikelblok, maar moeilijk te verplaatsen. Bovendien hebben de wortels zich waarschijnlijk eerder naar de andere kant ontwikkeld. In het ideale geval zou de weg verplaatst worden en de opgeploegde zone vergoot worden.</a:t>
            </a:r>
            <a:endParaRPr lang="sv-SE" dirty="0" smtClean="0"/>
          </a:p>
        </p:txBody>
      </p:sp>
      <p:sp>
        <p:nvSpPr>
          <p:cNvPr id="4" name="Slide Number Placeholder 3"/>
          <p:cNvSpPr>
            <a:spLocks noGrp="1"/>
          </p:cNvSpPr>
          <p:nvPr>
            <p:ph type="sldNum" sz="quarter" idx="10"/>
          </p:nvPr>
        </p:nvSpPr>
        <p:spPr/>
        <p:txBody>
          <a:bodyPr/>
          <a:lstStyle/>
          <a:p>
            <a:fld id="{0B15D8D3-9504-4F88-94AD-0C2F9A46B35F}" type="slidenum">
              <a:rPr lang="en-GB" smtClean="0"/>
              <a:pPr/>
              <a:t>19</a:t>
            </a:fld>
            <a:endParaRPr lang="en-GB"/>
          </a:p>
        </p:txBody>
      </p:sp>
    </p:spTree>
    <p:extLst>
      <p:ext uri="{BB962C8B-B14F-4D97-AF65-F5344CB8AC3E}">
        <p14:creationId xmlns:p14="http://schemas.microsoft.com/office/powerpoint/2010/main" val="429215368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sv-SE" dirty="0" smtClean="0"/>
              <a:t>Discussiepunten:</a:t>
            </a:r>
          </a:p>
          <a:p>
            <a:r>
              <a:rPr lang="sv-SE" dirty="0" smtClean="0"/>
              <a:t>Dit</a:t>
            </a:r>
            <a:r>
              <a:rPr lang="sv-SE" baseline="0" dirty="0" smtClean="0"/>
              <a:t> is een eik in een bosweide. Hij heeft waarschijnlijk nooit eerder dit soort wortelschade meegemaakt. Er is aan quasi alle zijden van de boom gereden. Hoe moet dit aangepakt worden? Wat zijn de gevolgen op lange termijn? Kan er iets gebeuren om de bodem te herstellen – zal er nog meer schade zijn door dit teproberen? Hoe lang zal het duren voor de gevolgen zichtbaar worden in de boom?</a:t>
            </a:r>
            <a:endParaRPr lang="sv-SE" dirty="0" smtClean="0"/>
          </a:p>
        </p:txBody>
      </p:sp>
      <p:sp>
        <p:nvSpPr>
          <p:cNvPr id="4" name="Slide Number Placeholder 3"/>
          <p:cNvSpPr>
            <a:spLocks noGrp="1"/>
          </p:cNvSpPr>
          <p:nvPr>
            <p:ph type="sldNum" sz="quarter" idx="10"/>
          </p:nvPr>
        </p:nvSpPr>
        <p:spPr/>
        <p:txBody>
          <a:bodyPr/>
          <a:lstStyle/>
          <a:p>
            <a:fld id="{0B15D8D3-9504-4F88-94AD-0C2F9A46B35F}" type="slidenum">
              <a:rPr lang="en-GB" smtClean="0"/>
              <a:pPr/>
              <a:t>20</a:t>
            </a:fld>
            <a:endParaRPr lang="en-GB"/>
          </a:p>
        </p:txBody>
      </p:sp>
    </p:spTree>
    <p:extLst>
      <p:ext uri="{BB962C8B-B14F-4D97-AF65-F5344CB8AC3E}">
        <p14:creationId xmlns:p14="http://schemas.microsoft.com/office/powerpoint/2010/main" val="172050247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sv-SE" dirty="0" smtClean="0"/>
              <a:t>Hoe moeten we deze boom</a:t>
            </a:r>
            <a:r>
              <a:rPr lang="sv-SE" baseline="0" dirty="0" smtClean="0"/>
              <a:t> behandelen? Moeten we hem verder knotten? Is de boom de investering waard? Wat met nieuwe knotbomen en alternatieve boomsoorten?</a:t>
            </a:r>
            <a:endParaRPr lang="sv-SE" dirty="0" smtClean="0"/>
          </a:p>
        </p:txBody>
      </p:sp>
      <p:sp>
        <p:nvSpPr>
          <p:cNvPr id="4" name="Slide Number Placeholder 3"/>
          <p:cNvSpPr>
            <a:spLocks noGrp="1"/>
          </p:cNvSpPr>
          <p:nvPr>
            <p:ph type="sldNum" sz="quarter" idx="10"/>
          </p:nvPr>
        </p:nvSpPr>
        <p:spPr/>
        <p:txBody>
          <a:bodyPr/>
          <a:lstStyle/>
          <a:p>
            <a:fld id="{0B15D8D3-9504-4F88-94AD-0C2F9A46B35F}" type="slidenum">
              <a:rPr lang="en-GB" smtClean="0"/>
              <a:pPr/>
              <a:t>21</a:t>
            </a:fld>
            <a:endParaRPr lang="en-GB"/>
          </a:p>
        </p:txBody>
      </p:sp>
    </p:spTree>
    <p:extLst>
      <p:ext uri="{BB962C8B-B14F-4D97-AF65-F5344CB8AC3E}">
        <p14:creationId xmlns:p14="http://schemas.microsoft.com/office/powerpoint/2010/main" val="416826009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sv-SE" dirty="0" smtClean="0"/>
              <a:t>Deze boom heeft vijf stammen, waarvan er één relatief recent afgebroken is. Er is</a:t>
            </a:r>
            <a:r>
              <a:rPr lang="sv-SE" baseline="0" dirty="0" smtClean="0"/>
              <a:t> een weg aan de ene kant en een parking en 2 schuren aan de andere kant. Zeer waardevolle boom vanuit cultuurhistorisch oogpunt.</a:t>
            </a:r>
            <a:endParaRPr lang="sv-SE" dirty="0" smtClean="0"/>
          </a:p>
        </p:txBody>
      </p:sp>
      <p:sp>
        <p:nvSpPr>
          <p:cNvPr id="4" name="Slide Number Placeholder 3"/>
          <p:cNvSpPr>
            <a:spLocks noGrp="1"/>
          </p:cNvSpPr>
          <p:nvPr>
            <p:ph type="sldNum" sz="quarter" idx="10"/>
          </p:nvPr>
        </p:nvSpPr>
        <p:spPr/>
        <p:txBody>
          <a:bodyPr/>
          <a:lstStyle/>
          <a:p>
            <a:fld id="{0B15D8D3-9504-4F88-94AD-0C2F9A46B35F}" type="slidenum">
              <a:rPr lang="en-GB" smtClean="0"/>
              <a:pPr/>
              <a:t>22</a:t>
            </a:fld>
            <a:endParaRPr lang="en-GB"/>
          </a:p>
        </p:txBody>
      </p:sp>
    </p:spTree>
    <p:extLst>
      <p:ext uri="{BB962C8B-B14F-4D97-AF65-F5344CB8AC3E}">
        <p14:creationId xmlns:p14="http://schemas.microsoft.com/office/powerpoint/2010/main" val="380051298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sv-SE" dirty="0" smtClean="0"/>
              <a:t>Hoe snel moet</a:t>
            </a:r>
            <a:r>
              <a:rPr lang="sv-SE" baseline="0" dirty="0" smtClean="0"/>
              <a:t> de boom vrijgesteld worden? Hoe lang geleden stond de boom meer open? Welke zones moeten eerst vrijgesteld worden? Wat zijn de gevolgen van een te snelle/sterke </a:t>
            </a:r>
            <a:r>
              <a:rPr lang="sv-SE" baseline="0" smtClean="0"/>
              <a:t>vrijstelling?</a:t>
            </a:r>
            <a:endParaRPr lang="sv-SE" dirty="0" smtClean="0"/>
          </a:p>
        </p:txBody>
      </p:sp>
      <p:sp>
        <p:nvSpPr>
          <p:cNvPr id="4" name="Slide Number Placeholder 3"/>
          <p:cNvSpPr>
            <a:spLocks noGrp="1"/>
          </p:cNvSpPr>
          <p:nvPr>
            <p:ph type="sldNum" sz="quarter" idx="10"/>
          </p:nvPr>
        </p:nvSpPr>
        <p:spPr/>
        <p:txBody>
          <a:bodyPr/>
          <a:lstStyle/>
          <a:p>
            <a:fld id="{0B15D8D3-9504-4F88-94AD-0C2F9A46B35F}" type="slidenum">
              <a:rPr lang="en-GB" smtClean="0"/>
              <a:pPr/>
              <a:t>23</a:t>
            </a:fld>
            <a:endParaRPr lang="en-GB"/>
          </a:p>
        </p:txBody>
      </p:sp>
    </p:spTree>
    <p:extLst>
      <p:ext uri="{BB962C8B-B14F-4D97-AF65-F5344CB8AC3E}">
        <p14:creationId xmlns:p14="http://schemas.microsoft.com/office/powerpoint/2010/main" val="39050144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dia">
    <p:spTree>
      <p:nvGrpSpPr>
        <p:cNvPr id="1" name=""/>
        <p:cNvGrpSpPr/>
        <p:nvPr/>
      </p:nvGrpSpPr>
      <p:grpSpPr>
        <a:xfrm>
          <a:off x="0" y="0"/>
          <a:ext cx="0" cy="0"/>
          <a:chOff x="0" y="0"/>
          <a:chExt cx="0" cy="0"/>
        </a:xfrm>
      </p:grpSpPr>
      <p:sp>
        <p:nvSpPr>
          <p:cNvPr id="2" name="Titel 1"/>
          <p:cNvSpPr>
            <a:spLocks noGrp="1"/>
          </p:cNvSpPr>
          <p:nvPr>
            <p:ph type="ctrTitle"/>
          </p:nvPr>
        </p:nvSpPr>
        <p:spPr>
          <a:xfrm>
            <a:off x="685800" y="2130425"/>
            <a:ext cx="7772400" cy="1470025"/>
          </a:xfrm>
        </p:spPr>
        <p:txBody>
          <a:bodyPr/>
          <a:lstStyle/>
          <a:p>
            <a:r>
              <a:rPr lang="nl-NL" smtClean="0"/>
              <a:t>Klik om de stijl te bewerken</a:t>
            </a:r>
            <a:endParaRPr lang="nl-BE"/>
          </a:p>
        </p:txBody>
      </p:sp>
      <p:sp>
        <p:nvSpPr>
          <p:cNvPr id="3" name="Ondertitel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nl-NL" smtClean="0"/>
              <a:t>Klik om de ondertitelstijl van het model te bewerken</a:t>
            </a:r>
            <a:endParaRPr lang="nl-BE"/>
          </a:p>
        </p:txBody>
      </p:sp>
      <p:sp>
        <p:nvSpPr>
          <p:cNvPr id="4" name="Tijdelijke aanduiding voor datum 3"/>
          <p:cNvSpPr>
            <a:spLocks noGrp="1"/>
          </p:cNvSpPr>
          <p:nvPr>
            <p:ph type="dt" sz="half" idx="10"/>
          </p:nvPr>
        </p:nvSpPr>
        <p:spPr/>
        <p:txBody>
          <a:bodyPr/>
          <a:lstStyle>
            <a:lvl1pPr>
              <a:defRPr/>
            </a:lvl1pPr>
          </a:lstStyle>
          <a:p>
            <a:fld id="{104D35D9-FE0B-4F44-8142-433046580EF7}" type="datetimeFigureOut">
              <a:rPr lang="en-GB" smtClean="0"/>
              <a:pPr/>
              <a:t>13/02/2015</a:t>
            </a:fld>
            <a:endParaRPr lang="en-GB"/>
          </a:p>
        </p:txBody>
      </p:sp>
      <p:sp>
        <p:nvSpPr>
          <p:cNvPr id="5" name="Tijdelijke aanduiding voor voettekst 4"/>
          <p:cNvSpPr>
            <a:spLocks noGrp="1"/>
          </p:cNvSpPr>
          <p:nvPr>
            <p:ph type="ftr" sz="quarter" idx="11"/>
          </p:nvPr>
        </p:nvSpPr>
        <p:spPr/>
        <p:txBody>
          <a:bodyPr/>
          <a:lstStyle>
            <a:lvl1pPr>
              <a:defRPr/>
            </a:lvl1pPr>
          </a:lstStyle>
          <a:p>
            <a:endParaRPr lang="en-GB"/>
          </a:p>
        </p:txBody>
      </p:sp>
      <p:sp>
        <p:nvSpPr>
          <p:cNvPr id="6" name="Tijdelijke aanduiding voor dianummer 5"/>
          <p:cNvSpPr>
            <a:spLocks noGrp="1"/>
          </p:cNvSpPr>
          <p:nvPr>
            <p:ph type="sldNum" sz="quarter" idx="12"/>
          </p:nvPr>
        </p:nvSpPr>
        <p:spPr/>
        <p:txBody>
          <a:bodyPr/>
          <a:lstStyle>
            <a:lvl1pPr>
              <a:defRPr/>
            </a:lvl1pPr>
          </a:lstStyle>
          <a:p>
            <a:fld id="{9D16C0A5-E9DA-4A84-B24B-AAD6303768CE}" type="slidenum">
              <a:rPr lang="en-GB" smtClean="0"/>
              <a:pPr/>
              <a:t>‹nr.›</a:t>
            </a:fld>
            <a:endParaRPr lang="en-GB"/>
          </a:p>
        </p:txBody>
      </p:sp>
    </p:spTree>
    <p:extLst>
      <p:ext uri="{BB962C8B-B14F-4D97-AF65-F5344CB8AC3E}">
        <p14:creationId xmlns:p14="http://schemas.microsoft.com/office/powerpoint/2010/main" val="11193933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en objec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nl-BE"/>
          </a:p>
        </p:txBody>
      </p:sp>
      <p:sp>
        <p:nvSpPr>
          <p:cNvPr id="3" name="Tijdelijke aanduiding voor inhoud 2"/>
          <p:cNvSpPr>
            <a:spLocks noGrp="1"/>
          </p:cNvSpPr>
          <p:nvPr>
            <p:ph idx="1"/>
          </p:nvPr>
        </p:nvSpPr>
        <p:spPr/>
        <p:txBody>
          <a:body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BE"/>
          </a:p>
        </p:txBody>
      </p:sp>
      <p:sp>
        <p:nvSpPr>
          <p:cNvPr id="4" name="Tijdelijke aanduiding voor datum 3"/>
          <p:cNvSpPr>
            <a:spLocks noGrp="1"/>
          </p:cNvSpPr>
          <p:nvPr>
            <p:ph type="dt" sz="half" idx="10"/>
          </p:nvPr>
        </p:nvSpPr>
        <p:spPr/>
        <p:txBody>
          <a:bodyPr/>
          <a:lstStyle>
            <a:lvl1pPr>
              <a:defRPr/>
            </a:lvl1pPr>
          </a:lstStyle>
          <a:p>
            <a:fld id="{104D35D9-FE0B-4F44-8142-433046580EF7}" type="datetimeFigureOut">
              <a:rPr lang="en-GB" smtClean="0"/>
              <a:pPr/>
              <a:t>13/02/2015</a:t>
            </a:fld>
            <a:endParaRPr lang="en-GB"/>
          </a:p>
        </p:txBody>
      </p:sp>
      <p:sp>
        <p:nvSpPr>
          <p:cNvPr id="5" name="Tijdelijke aanduiding voor voettekst 4"/>
          <p:cNvSpPr>
            <a:spLocks noGrp="1"/>
          </p:cNvSpPr>
          <p:nvPr>
            <p:ph type="ftr" sz="quarter" idx="11"/>
          </p:nvPr>
        </p:nvSpPr>
        <p:spPr/>
        <p:txBody>
          <a:bodyPr/>
          <a:lstStyle>
            <a:lvl1pPr>
              <a:defRPr/>
            </a:lvl1pPr>
          </a:lstStyle>
          <a:p>
            <a:endParaRPr lang="en-GB"/>
          </a:p>
        </p:txBody>
      </p:sp>
      <p:sp>
        <p:nvSpPr>
          <p:cNvPr id="6" name="Tijdelijke aanduiding voor dianummer 5"/>
          <p:cNvSpPr>
            <a:spLocks noGrp="1"/>
          </p:cNvSpPr>
          <p:nvPr>
            <p:ph type="sldNum" sz="quarter" idx="12"/>
          </p:nvPr>
        </p:nvSpPr>
        <p:spPr/>
        <p:txBody>
          <a:bodyPr/>
          <a:lstStyle>
            <a:lvl1pPr>
              <a:defRPr/>
            </a:lvl1pPr>
          </a:lstStyle>
          <a:p>
            <a:fld id="{9D16C0A5-E9DA-4A84-B24B-AAD6303768CE}" type="slidenum">
              <a:rPr lang="en-GB" smtClean="0"/>
              <a:pPr/>
              <a:t>‹nr.›</a:t>
            </a:fld>
            <a:endParaRPr lang="en-GB"/>
          </a:p>
        </p:txBody>
      </p:sp>
    </p:spTree>
    <p:extLst>
      <p:ext uri="{BB962C8B-B14F-4D97-AF65-F5344CB8AC3E}">
        <p14:creationId xmlns:p14="http://schemas.microsoft.com/office/powerpoint/2010/main" val="23483087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ekop">
    <p:spTree>
      <p:nvGrpSpPr>
        <p:cNvPr id="1" name=""/>
        <p:cNvGrpSpPr/>
        <p:nvPr/>
      </p:nvGrpSpPr>
      <p:grpSpPr>
        <a:xfrm>
          <a:off x="0" y="0"/>
          <a:ext cx="0" cy="0"/>
          <a:chOff x="0" y="0"/>
          <a:chExt cx="0" cy="0"/>
        </a:xfrm>
      </p:grpSpPr>
      <p:sp>
        <p:nvSpPr>
          <p:cNvPr id="2" name="Titel 1"/>
          <p:cNvSpPr>
            <a:spLocks noGrp="1"/>
          </p:cNvSpPr>
          <p:nvPr>
            <p:ph type="title"/>
          </p:nvPr>
        </p:nvSpPr>
        <p:spPr>
          <a:xfrm>
            <a:off x="722313" y="4406900"/>
            <a:ext cx="7772400" cy="1362075"/>
          </a:xfrm>
        </p:spPr>
        <p:txBody>
          <a:bodyPr anchor="t"/>
          <a:lstStyle>
            <a:lvl1pPr algn="l">
              <a:defRPr sz="4000" b="1" cap="all"/>
            </a:lvl1pPr>
          </a:lstStyle>
          <a:p>
            <a:r>
              <a:rPr lang="nl-NL" smtClean="0"/>
              <a:t>Klik om de stijl te bewerken</a:t>
            </a:r>
            <a:endParaRPr lang="nl-BE"/>
          </a:p>
        </p:txBody>
      </p:sp>
      <p:sp>
        <p:nvSpPr>
          <p:cNvPr id="3" name="Tijdelijke aanduiding voor teks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nl-NL" smtClean="0"/>
              <a:t>Klik om de modelstijlen te bewerken</a:t>
            </a:r>
          </a:p>
        </p:txBody>
      </p:sp>
      <p:sp>
        <p:nvSpPr>
          <p:cNvPr id="4" name="Tijdelijke aanduiding voor datum 3"/>
          <p:cNvSpPr>
            <a:spLocks noGrp="1"/>
          </p:cNvSpPr>
          <p:nvPr>
            <p:ph type="dt" sz="half" idx="10"/>
          </p:nvPr>
        </p:nvSpPr>
        <p:spPr/>
        <p:txBody>
          <a:bodyPr/>
          <a:lstStyle>
            <a:lvl1pPr>
              <a:defRPr/>
            </a:lvl1pPr>
          </a:lstStyle>
          <a:p>
            <a:fld id="{104D35D9-FE0B-4F44-8142-433046580EF7}" type="datetimeFigureOut">
              <a:rPr lang="en-GB" smtClean="0"/>
              <a:pPr/>
              <a:t>13/02/2015</a:t>
            </a:fld>
            <a:endParaRPr lang="en-GB"/>
          </a:p>
        </p:txBody>
      </p:sp>
      <p:sp>
        <p:nvSpPr>
          <p:cNvPr id="5" name="Tijdelijke aanduiding voor voettekst 4"/>
          <p:cNvSpPr>
            <a:spLocks noGrp="1"/>
          </p:cNvSpPr>
          <p:nvPr>
            <p:ph type="ftr" sz="quarter" idx="11"/>
          </p:nvPr>
        </p:nvSpPr>
        <p:spPr/>
        <p:txBody>
          <a:bodyPr/>
          <a:lstStyle>
            <a:lvl1pPr>
              <a:defRPr/>
            </a:lvl1pPr>
          </a:lstStyle>
          <a:p>
            <a:endParaRPr lang="en-GB"/>
          </a:p>
        </p:txBody>
      </p:sp>
      <p:sp>
        <p:nvSpPr>
          <p:cNvPr id="6" name="Tijdelijke aanduiding voor dianummer 5"/>
          <p:cNvSpPr>
            <a:spLocks noGrp="1"/>
          </p:cNvSpPr>
          <p:nvPr>
            <p:ph type="sldNum" sz="quarter" idx="12"/>
          </p:nvPr>
        </p:nvSpPr>
        <p:spPr/>
        <p:txBody>
          <a:bodyPr/>
          <a:lstStyle>
            <a:lvl1pPr>
              <a:defRPr/>
            </a:lvl1pPr>
          </a:lstStyle>
          <a:p>
            <a:fld id="{9D16C0A5-E9DA-4A84-B24B-AAD6303768CE}" type="slidenum">
              <a:rPr lang="en-GB" smtClean="0"/>
              <a:pPr/>
              <a:t>‹nr.›</a:t>
            </a:fld>
            <a:endParaRPr lang="en-GB"/>
          </a:p>
        </p:txBody>
      </p:sp>
    </p:spTree>
    <p:extLst>
      <p:ext uri="{BB962C8B-B14F-4D97-AF65-F5344CB8AC3E}">
        <p14:creationId xmlns:p14="http://schemas.microsoft.com/office/powerpoint/2010/main" val="18608189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nhoud van twe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nl-BE"/>
          </a:p>
        </p:txBody>
      </p:sp>
      <p:sp>
        <p:nvSpPr>
          <p:cNvPr id="3" name="Tijdelijke aanduiding voor inhoud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BE"/>
          </a:p>
        </p:txBody>
      </p:sp>
      <p:sp>
        <p:nvSpPr>
          <p:cNvPr id="4" name="Tijdelijke aanduiding voor inhoud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BE"/>
          </a:p>
        </p:txBody>
      </p:sp>
      <p:sp>
        <p:nvSpPr>
          <p:cNvPr id="5" name="Tijdelijke aanduiding voor datum 3"/>
          <p:cNvSpPr>
            <a:spLocks noGrp="1"/>
          </p:cNvSpPr>
          <p:nvPr>
            <p:ph type="dt" sz="half" idx="10"/>
          </p:nvPr>
        </p:nvSpPr>
        <p:spPr/>
        <p:txBody>
          <a:bodyPr/>
          <a:lstStyle>
            <a:lvl1pPr>
              <a:defRPr/>
            </a:lvl1pPr>
          </a:lstStyle>
          <a:p>
            <a:fld id="{104D35D9-FE0B-4F44-8142-433046580EF7}" type="datetimeFigureOut">
              <a:rPr lang="en-GB" smtClean="0"/>
              <a:pPr/>
              <a:t>13/02/2015</a:t>
            </a:fld>
            <a:endParaRPr lang="en-GB"/>
          </a:p>
        </p:txBody>
      </p:sp>
      <p:sp>
        <p:nvSpPr>
          <p:cNvPr id="6" name="Tijdelijke aanduiding voor voettekst 4"/>
          <p:cNvSpPr>
            <a:spLocks noGrp="1"/>
          </p:cNvSpPr>
          <p:nvPr>
            <p:ph type="ftr" sz="quarter" idx="11"/>
          </p:nvPr>
        </p:nvSpPr>
        <p:spPr/>
        <p:txBody>
          <a:bodyPr/>
          <a:lstStyle>
            <a:lvl1pPr>
              <a:defRPr/>
            </a:lvl1pPr>
          </a:lstStyle>
          <a:p>
            <a:endParaRPr lang="en-GB"/>
          </a:p>
        </p:txBody>
      </p:sp>
      <p:sp>
        <p:nvSpPr>
          <p:cNvPr id="7" name="Tijdelijke aanduiding voor dianummer 5"/>
          <p:cNvSpPr>
            <a:spLocks noGrp="1"/>
          </p:cNvSpPr>
          <p:nvPr>
            <p:ph type="sldNum" sz="quarter" idx="12"/>
          </p:nvPr>
        </p:nvSpPr>
        <p:spPr/>
        <p:txBody>
          <a:bodyPr/>
          <a:lstStyle>
            <a:lvl1pPr>
              <a:defRPr/>
            </a:lvl1pPr>
          </a:lstStyle>
          <a:p>
            <a:fld id="{9D16C0A5-E9DA-4A84-B24B-AAD6303768CE}" type="slidenum">
              <a:rPr lang="en-GB" smtClean="0"/>
              <a:pPr/>
              <a:t>‹nr.›</a:t>
            </a:fld>
            <a:endParaRPr lang="en-GB"/>
          </a:p>
        </p:txBody>
      </p:sp>
    </p:spTree>
    <p:extLst>
      <p:ext uri="{BB962C8B-B14F-4D97-AF65-F5344CB8AC3E}">
        <p14:creationId xmlns:p14="http://schemas.microsoft.com/office/powerpoint/2010/main" val="27284146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elijking">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lvl1pPr>
              <a:defRPr/>
            </a:lvl1pPr>
          </a:lstStyle>
          <a:p>
            <a:r>
              <a:rPr lang="nl-NL" smtClean="0"/>
              <a:t>Klik om de stijl te bewerken</a:t>
            </a:r>
            <a:endParaRPr lang="nl-BE"/>
          </a:p>
        </p:txBody>
      </p:sp>
      <p:sp>
        <p:nvSpPr>
          <p:cNvPr id="3" name="Tijdelijke aanduiding voor teks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smtClean="0"/>
              <a:t>Klik om de modelstijlen te bewerken</a:t>
            </a:r>
          </a:p>
        </p:txBody>
      </p:sp>
      <p:sp>
        <p:nvSpPr>
          <p:cNvPr id="4" name="Tijdelijke aanduiding voor inhoud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BE"/>
          </a:p>
        </p:txBody>
      </p:sp>
      <p:sp>
        <p:nvSpPr>
          <p:cNvPr id="5" name="Tijdelijke aanduiding voor teks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smtClean="0"/>
              <a:t>Klik om de modelstijlen te bewerken</a:t>
            </a:r>
          </a:p>
        </p:txBody>
      </p:sp>
      <p:sp>
        <p:nvSpPr>
          <p:cNvPr id="6" name="Tijdelijke aanduiding voor inhoud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BE"/>
          </a:p>
        </p:txBody>
      </p:sp>
      <p:sp>
        <p:nvSpPr>
          <p:cNvPr id="7" name="Tijdelijke aanduiding voor datum 3"/>
          <p:cNvSpPr>
            <a:spLocks noGrp="1"/>
          </p:cNvSpPr>
          <p:nvPr>
            <p:ph type="dt" sz="half" idx="10"/>
          </p:nvPr>
        </p:nvSpPr>
        <p:spPr/>
        <p:txBody>
          <a:bodyPr/>
          <a:lstStyle>
            <a:lvl1pPr>
              <a:defRPr/>
            </a:lvl1pPr>
          </a:lstStyle>
          <a:p>
            <a:fld id="{104D35D9-FE0B-4F44-8142-433046580EF7}" type="datetimeFigureOut">
              <a:rPr lang="en-GB" smtClean="0"/>
              <a:pPr/>
              <a:t>13/02/2015</a:t>
            </a:fld>
            <a:endParaRPr lang="en-GB"/>
          </a:p>
        </p:txBody>
      </p:sp>
      <p:sp>
        <p:nvSpPr>
          <p:cNvPr id="8" name="Tijdelijke aanduiding voor voettekst 4"/>
          <p:cNvSpPr>
            <a:spLocks noGrp="1"/>
          </p:cNvSpPr>
          <p:nvPr>
            <p:ph type="ftr" sz="quarter" idx="11"/>
          </p:nvPr>
        </p:nvSpPr>
        <p:spPr/>
        <p:txBody>
          <a:bodyPr/>
          <a:lstStyle>
            <a:lvl1pPr>
              <a:defRPr/>
            </a:lvl1pPr>
          </a:lstStyle>
          <a:p>
            <a:endParaRPr lang="en-GB"/>
          </a:p>
        </p:txBody>
      </p:sp>
      <p:sp>
        <p:nvSpPr>
          <p:cNvPr id="9" name="Tijdelijke aanduiding voor dianummer 5"/>
          <p:cNvSpPr>
            <a:spLocks noGrp="1"/>
          </p:cNvSpPr>
          <p:nvPr>
            <p:ph type="sldNum" sz="quarter" idx="12"/>
          </p:nvPr>
        </p:nvSpPr>
        <p:spPr/>
        <p:txBody>
          <a:bodyPr/>
          <a:lstStyle>
            <a:lvl1pPr>
              <a:defRPr/>
            </a:lvl1pPr>
          </a:lstStyle>
          <a:p>
            <a:fld id="{9D16C0A5-E9DA-4A84-B24B-AAD6303768CE}" type="slidenum">
              <a:rPr lang="en-GB" smtClean="0"/>
              <a:pPr/>
              <a:t>‹nr.›</a:t>
            </a:fld>
            <a:endParaRPr lang="en-GB"/>
          </a:p>
        </p:txBody>
      </p:sp>
    </p:spTree>
    <p:extLst>
      <p:ext uri="{BB962C8B-B14F-4D97-AF65-F5344CB8AC3E}">
        <p14:creationId xmlns:p14="http://schemas.microsoft.com/office/powerpoint/2010/main" val="25342450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Alleen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nl-BE"/>
          </a:p>
        </p:txBody>
      </p:sp>
      <p:sp>
        <p:nvSpPr>
          <p:cNvPr id="3" name="Tijdelijke aanduiding voor datum 3"/>
          <p:cNvSpPr>
            <a:spLocks noGrp="1"/>
          </p:cNvSpPr>
          <p:nvPr>
            <p:ph type="dt" sz="half" idx="10"/>
          </p:nvPr>
        </p:nvSpPr>
        <p:spPr/>
        <p:txBody>
          <a:bodyPr/>
          <a:lstStyle>
            <a:lvl1pPr>
              <a:defRPr/>
            </a:lvl1pPr>
          </a:lstStyle>
          <a:p>
            <a:fld id="{104D35D9-FE0B-4F44-8142-433046580EF7}" type="datetimeFigureOut">
              <a:rPr lang="en-GB" smtClean="0"/>
              <a:pPr/>
              <a:t>13/02/2015</a:t>
            </a:fld>
            <a:endParaRPr lang="en-GB"/>
          </a:p>
        </p:txBody>
      </p:sp>
      <p:sp>
        <p:nvSpPr>
          <p:cNvPr id="4" name="Tijdelijke aanduiding voor voettekst 4"/>
          <p:cNvSpPr>
            <a:spLocks noGrp="1"/>
          </p:cNvSpPr>
          <p:nvPr>
            <p:ph type="ftr" sz="quarter" idx="11"/>
          </p:nvPr>
        </p:nvSpPr>
        <p:spPr/>
        <p:txBody>
          <a:bodyPr/>
          <a:lstStyle>
            <a:lvl1pPr>
              <a:defRPr/>
            </a:lvl1pPr>
          </a:lstStyle>
          <a:p>
            <a:endParaRPr lang="en-GB"/>
          </a:p>
        </p:txBody>
      </p:sp>
      <p:sp>
        <p:nvSpPr>
          <p:cNvPr id="5" name="Tijdelijke aanduiding voor dianummer 5"/>
          <p:cNvSpPr>
            <a:spLocks noGrp="1"/>
          </p:cNvSpPr>
          <p:nvPr>
            <p:ph type="sldNum" sz="quarter" idx="12"/>
          </p:nvPr>
        </p:nvSpPr>
        <p:spPr/>
        <p:txBody>
          <a:bodyPr/>
          <a:lstStyle>
            <a:lvl1pPr>
              <a:defRPr/>
            </a:lvl1pPr>
          </a:lstStyle>
          <a:p>
            <a:fld id="{9D16C0A5-E9DA-4A84-B24B-AAD6303768CE}" type="slidenum">
              <a:rPr lang="en-GB" smtClean="0"/>
              <a:pPr/>
              <a:t>‹nr.›</a:t>
            </a:fld>
            <a:endParaRPr lang="en-GB"/>
          </a:p>
        </p:txBody>
      </p:sp>
    </p:spTree>
    <p:extLst>
      <p:ext uri="{BB962C8B-B14F-4D97-AF65-F5344CB8AC3E}">
        <p14:creationId xmlns:p14="http://schemas.microsoft.com/office/powerpoint/2010/main" val="37874668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g">
    <p:spTree>
      <p:nvGrpSpPr>
        <p:cNvPr id="1" name=""/>
        <p:cNvGrpSpPr/>
        <p:nvPr/>
      </p:nvGrpSpPr>
      <p:grpSpPr>
        <a:xfrm>
          <a:off x="0" y="0"/>
          <a:ext cx="0" cy="0"/>
          <a:chOff x="0" y="0"/>
          <a:chExt cx="0" cy="0"/>
        </a:xfrm>
      </p:grpSpPr>
      <p:sp>
        <p:nvSpPr>
          <p:cNvPr id="2" name="Tijdelijke aanduiding voor datum 3"/>
          <p:cNvSpPr>
            <a:spLocks noGrp="1"/>
          </p:cNvSpPr>
          <p:nvPr>
            <p:ph type="dt" sz="half" idx="10"/>
          </p:nvPr>
        </p:nvSpPr>
        <p:spPr/>
        <p:txBody>
          <a:bodyPr/>
          <a:lstStyle>
            <a:lvl1pPr>
              <a:defRPr/>
            </a:lvl1pPr>
          </a:lstStyle>
          <a:p>
            <a:fld id="{104D35D9-FE0B-4F44-8142-433046580EF7}" type="datetimeFigureOut">
              <a:rPr lang="en-GB" smtClean="0"/>
              <a:pPr/>
              <a:t>13/02/2015</a:t>
            </a:fld>
            <a:endParaRPr lang="en-GB"/>
          </a:p>
        </p:txBody>
      </p:sp>
      <p:sp>
        <p:nvSpPr>
          <p:cNvPr id="3" name="Tijdelijke aanduiding voor voettekst 4"/>
          <p:cNvSpPr>
            <a:spLocks noGrp="1"/>
          </p:cNvSpPr>
          <p:nvPr>
            <p:ph type="ftr" sz="quarter" idx="11"/>
          </p:nvPr>
        </p:nvSpPr>
        <p:spPr/>
        <p:txBody>
          <a:bodyPr/>
          <a:lstStyle>
            <a:lvl1pPr>
              <a:defRPr/>
            </a:lvl1pPr>
          </a:lstStyle>
          <a:p>
            <a:endParaRPr lang="en-GB"/>
          </a:p>
        </p:txBody>
      </p:sp>
      <p:sp>
        <p:nvSpPr>
          <p:cNvPr id="4" name="Tijdelijke aanduiding voor dianummer 5"/>
          <p:cNvSpPr>
            <a:spLocks noGrp="1"/>
          </p:cNvSpPr>
          <p:nvPr>
            <p:ph type="sldNum" sz="quarter" idx="12"/>
          </p:nvPr>
        </p:nvSpPr>
        <p:spPr/>
        <p:txBody>
          <a:bodyPr/>
          <a:lstStyle>
            <a:lvl1pPr>
              <a:defRPr/>
            </a:lvl1pPr>
          </a:lstStyle>
          <a:p>
            <a:fld id="{9D16C0A5-E9DA-4A84-B24B-AAD6303768CE}" type="slidenum">
              <a:rPr lang="en-GB" smtClean="0"/>
              <a:pPr/>
              <a:t>‹nr.›</a:t>
            </a:fld>
            <a:endParaRPr lang="en-GB"/>
          </a:p>
        </p:txBody>
      </p:sp>
    </p:spTree>
    <p:extLst>
      <p:ext uri="{BB962C8B-B14F-4D97-AF65-F5344CB8AC3E}">
        <p14:creationId xmlns:p14="http://schemas.microsoft.com/office/powerpoint/2010/main" val="11232131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oud met bijschrift">
    <p:spTree>
      <p:nvGrpSpPr>
        <p:cNvPr id="1" name=""/>
        <p:cNvGrpSpPr/>
        <p:nvPr/>
      </p:nvGrpSpPr>
      <p:grpSpPr>
        <a:xfrm>
          <a:off x="0" y="0"/>
          <a:ext cx="0" cy="0"/>
          <a:chOff x="0" y="0"/>
          <a:chExt cx="0" cy="0"/>
        </a:xfrm>
      </p:grpSpPr>
      <p:sp>
        <p:nvSpPr>
          <p:cNvPr id="2" name="Titel 1"/>
          <p:cNvSpPr>
            <a:spLocks noGrp="1"/>
          </p:cNvSpPr>
          <p:nvPr>
            <p:ph type="title"/>
          </p:nvPr>
        </p:nvSpPr>
        <p:spPr>
          <a:xfrm>
            <a:off x="457200" y="273050"/>
            <a:ext cx="3008313" cy="1162050"/>
          </a:xfrm>
        </p:spPr>
        <p:txBody>
          <a:bodyPr anchor="b"/>
          <a:lstStyle>
            <a:lvl1pPr algn="l">
              <a:defRPr sz="2000" b="1"/>
            </a:lvl1pPr>
          </a:lstStyle>
          <a:p>
            <a:r>
              <a:rPr lang="nl-NL" smtClean="0"/>
              <a:t>Klik om de stijl te bewerken</a:t>
            </a:r>
            <a:endParaRPr lang="nl-BE"/>
          </a:p>
        </p:txBody>
      </p:sp>
      <p:sp>
        <p:nvSpPr>
          <p:cNvPr id="3" name="Tijdelijke aanduiding voor inhoud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BE"/>
          </a:p>
        </p:txBody>
      </p:sp>
      <p:sp>
        <p:nvSpPr>
          <p:cNvPr id="4" name="Tijdelijke aanduiding voor teks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l-NL" smtClean="0"/>
              <a:t>Klik om de modelstijlen te bewerken</a:t>
            </a:r>
          </a:p>
        </p:txBody>
      </p:sp>
      <p:sp>
        <p:nvSpPr>
          <p:cNvPr id="5" name="Tijdelijke aanduiding voor datum 3"/>
          <p:cNvSpPr>
            <a:spLocks noGrp="1"/>
          </p:cNvSpPr>
          <p:nvPr>
            <p:ph type="dt" sz="half" idx="10"/>
          </p:nvPr>
        </p:nvSpPr>
        <p:spPr/>
        <p:txBody>
          <a:bodyPr/>
          <a:lstStyle>
            <a:lvl1pPr>
              <a:defRPr/>
            </a:lvl1pPr>
          </a:lstStyle>
          <a:p>
            <a:fld id="{104D35D9-FE0B-4F44-8142-433046580EF7}" type="datetimeFigureOut">
              <a:rPr lang="en-GB" smtClean="0"/>
              <a:pPr/>
              <a:t>13/02/2015</a:t>
            </a:fld>
            <a:endParaRPr lang="en-GB"/>
          </a:p>
        </p:txBody>
      </p:sp>
      <p:sp>
        <p:nvSpPr>
          <p:cNvPr id="6" name="Tijdelijke aanduiding voor voettekst 4"/>
          <p:cNvSpPr>
            <a:spLocks noGrp="1"/>
          </p:cNvSpPr>
          <p:nvPr>
            <p:ph type="ftr" sz="quarter" idx="11"/>
          </p:nvPr>
        </p:nvSpPr>
        <p:spPr/>
        <p:txBody>
          <a:bodyPr/>
          <a:lstStyle>
            <a:lvl1pPr>
              <a:defRPr/>
            </a:lvl1pPr>
          </a:lstStyle>
          <a:p>
            <a:endParaRPr lang="en-GB"/>
          </a:p>
        </p:txBody>
      </p:sp>
      <p:sp>
        <p:nvSpPr>
          <p:cNvPr id="7" name="Tijdelijke aanduiding voor dianummer 5"/>
          <p:cNvSpPr>
            <a:spLocks noGrp="1"/>
          </p:cNvSpPr>
          <p:nvPr>
            <p:ph type="sldNum" sz="quarter" idx="12"/>
          </p:nvPr>
        </p:nvSpPr>
        <p:spPr/>
        <p:txBody>
          <a:bodyPr/>
          <a:lstStyle>
            <a:lvl1pPr>
              <a:defRPr/>
            </a:lvl1pPr>
          </a:lstStyle>
          <a:p>
            <a:fld id="{9D16C0A5-E9DA-4A84-B24B-AAD6303768CE}" type="slidenum">
              <a:rPr lang="en-GB" smtClean="0"/>
              <a:pPr/>
              <a:t>‹nr.›</a:t>
            </a:fld>
            <a:endParaRPr lang="en-GB"/>
          </a:p>
        </p:txBody>
      </p:sp>
    </p:spTree>
    <p:extLst>
      <p:ext uri="{BB962C8B-B14F-4D97-AF65-F5344CB8AC3E}">
        <p14:creationId xmlns:p14="http://schemas.microsoft.com/office/powerpoint/2010/main" val="19388472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Afbeelding met bijschrift">
    <p:spTree>
      <p:nvGrpSpPr>
        <p:cNvPr id="1" name=""/>
        <p:cNvGrpSpPr/>
        <p:nvPr/>
      </p:nvGrpSpPr>
      <p:grpSpPr>
        <a:xfrm>
          <a:off x="0" y="0"/>
          <a:ext cx="0" cy="0"/>
          <a:chOff x="0" y="0"/>
          <a:chExt cx="0" cy="0"/>
        </a:xfrm>
      </p:grpSpPr>
      <p:sp>
        <p:nvSpPr>
          <p:cNvPr id="2" name="Titel 1"/>
          <p:cNvSpPr>
            <a:spLocks noGrp="1"/>
          </p:cNvSpPr>
          <p:nvPr>
            <p:ph type="title"/>
          </p:nvPr>
        </p:nvSpPr>
        <p:spPr>
          <a:xfrm>
            <a:off x="1792288" y="4800600"/>
            <a:ext cx="5486400" cy="566738"/>
          </a:xfrm>
        </p:spPr>
        <p:txBody>
          <a:bodyPr anchor="b"/>
          <a:lstStyle>
            <a:lvl1pPr algn="l">
              <a:defRPr sz="2000" b="1"/>
            </a:lvl1pPr>
          </a:lstStyle>
          <a:p>
            <a:r>
              <a:rPr lang="nl-NL" smtClean="0"/>
              <a:t>Klik om de stijl te bewerken</a:t>
            </a:r>
            <a:endParaRPr lang="nl-BE"/>
          </a:p>
        </p:txBody>
      </p:sp>
      <p:sp>
        <p:nvSpPr>
          <p:cNvPr id="3" name="Tijdelijke aanduiding voor afbeelding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nl-NL" noProof="0" smtClean="0"/>
              <a:t>Klik op het pictogram als u een afbeelding wilt toevoegen</a:t>
            </a:r>
            <a:endParaRPr lang="nl-BE" noProof="0"/>
          </a:p>
        </p:txBody>
      </p:sp>
      <p:sp>
        <p:nvSpPr>
          <p:cNvPr id="4" name="Tijdelijke aanduiding voor teks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l-NL" smtClean="0"/>
              <a:t>Klik om de modelstijlen te bewerken</a:t>
            </a:r>
          </a:p>
        </p:txBody>
      </p:sp>
      <p:sp>
        <p:nvSpPr>
          <p:cNvPr id="5" name="Tijdelijke aanduiding voor datum 3"/>
          <p:cNvSpPr>
            <a:spLocks noGrp="1"/>
          </p:cNvSpPr>
          <p:nvPr>
            <p:ph type="dt" sz="half" idx="10"/>
          </p:nvPr>
        </p:nvSpPr>
        <p:spPr/>
        <p:txBody>
          <a:bodyPr/>
          <a:lstStyle>
            <a:lvl1pPr>
              <a:defRPr/>
            </a:lvl1pPr>
          </a:lstStyle>
          <a:p>
            <a:fld id="{104D35D9-FE0B-4F44-8142-433046580EF7}" type="datetimeFigureOut">
              <a:rPr lang="en-GB" smtClean="0"/>
              <a:pPr/>
              <a:t>13/02/2015</a:t>
            </a:fld>
            <a:endParaRPr lang="en-GB"/>
          </a:p>
        </p:txBody>
      </p:sp>
      <p:sp>
        <p:nvSpPr>
          <p:cNvPr id="6" name="Tijdelijke aanduiding voor voettekst 4"/>
          <p:cNvSpPr>
            <a:spLocks noGrp="1"/>
          </p:cNvSpPr>
          <p:nvPr>
            <p:ph type="ftr" sz="quarter" idx="11"/>
          </p:nvPr>
        </p:nvSpPr>
        <p:spPr/>
        <p:txBody>
          <a:bodyPr/>
          <a:lstStyle>
            <a:lvl1pPr>
              <a:defRPr/>
            </a:lvl1pPr>
          </a:lstStyle>
          <a:p>
            <a:endParaRPr lang="en-GB"/>
          </a:p>
        </p:txBody>
      </p:sp>
      <p:sp>
        <p:nvSpPr>
          <p:cNvPr id="7" name="Tijdelijke aanduiding voor dianummer 5"/>
          <p:cNvSpPr>
            <a:spLocks noGrp="1"/>
          </p:cNvSpPr>
          <p:nvPr>
            <p:ph type="sldNum" sz="quarter" idx="12"/>
          </p:nvPr>
        </p:nvSpPr>
        <p:spPr/>
        <p:txBody>
          <a:bodyPr/>
          <a:lstStyle>
            <a:lvl1pPr>
              <a:defRPr/>
            </a:lvl1pPr>
          </a:lstStyle>
          <a:p>
            <a:fld id="{9D16C0A5-E9DA-4A84-B24B-AAD6303768CE}" type="slidenum">
              <a:rPr lang="en-GB" smtClean="0"/>
              <a:pPr/>
              <a:t>‹nr.›</a:t>
            </a:fld>
            <a:endParaRPr lang="en-GB"/>
          </a:p>
        </p:txBody>
      </p:sp>
    </p:spTree>
    <p:extLst>
      <p:ext uri="{BB962C8B-B14F-4D97-AF65-F5344CB8AC3E}">
        <p14:creationId xmlns:p14="http://schemas.microsoft.com/office/powerpoint/2010/main" val="37101022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en verticale teks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nl-BE"/>
          </a:p>
        </p:txBody>
      </p:sp>
      <p:sp>
        <p:nvSpPr>
          <p:cNvPr id="3" name="Tijdelijke aanduiding voor verticale tekst 2"/>
          <p:cNvSpPr>
            <a:spLocks noGrp="1"/>
          </p:cNvSpPr>
          <p:nvPr>
            <p:ph type="body" orient="vert" idx="1"/>
          </p:nvPr>
        </p:nvSpPr>
        <p:spPr/>
        <p:txBody>
          <a:bodyPr vert="eaVert"/>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BE"/>
          </a:p>
        </p:txBody>
      </p:sp>
      <p:sp>
        <p:nvSpPr>
          <p:cNvPr id="4" name="Tijdelijke aanduiding voor datum 3"/>
          <p:cNvSpPr>
            <a:spLocks noGrp="1"/>
          </p:cNvSpPr>
          <p:nvPr>
            <p:ph type="dt" sz="half" idx="10"/>
          </p:nvPr>
        </p:nvSpPr>
        <p:spPr/>
        <p:txBody>
          <a:bodyPr/>
          <a:lstStyle>
            <a:lvl1pPr>
              <a:defRPr/>
            </a:lvl1pPr>
          </a:lstStyle>
          <a:p>
            <a:fld id="{104D35D9-FE0B-4F44-8142-433046580EF7}" type="datetimeFigureOut">
              <a:rPr lang="en-GB" smtClean="0"/>
              <a:pPr/>
              <a:t>13/02/2015</a:t>
            </a:fld>
            <a:endParaRPr lang="en-GB"/>
          </a:p>
        </p:txBody>
      </p:sp>
      <p:sp>
        <p:nvSpPr>
          <p:cNvPr id="5" name="Tijdelijke aanduiding voor voettekst 4"/>
          <p:cNvSpPr>
            <a:spLocks noGrp="1"/>
          </p:cNvSpPr>
          <p:nvPr>
            <p:ph type="ftr" sz="quarter" idx="11"/>
          </p:nvPr>
        </p:nvSpPr>
        <p:spPr/>
        <p:txBody>
          <a:bodyPr/>
          <a:lstStyle>
            <a:lvl1pPr>
              <a:defRPr/>
            </a:lvl1pPr>
          </a:lstStyle>
          <a:p>
            <a:endParaRPr lang="en-GB"/>
          </a:p>
        </p:txBody>
      </p:sp>
      <p:sp>
        <p:nvSpPr>
          <p:cNvPr id="6" name="Tijdelijke aanduiding voor dianummer 5"/>
          <p:cNvSpPr>
            <a:spLocks noGrp="1"/>
          </p:cNvSpPr>
          <p:nvPr>
            <p:ph type="sldNum" sz="quarter" idx="12"/>
          </p:nvPr>
        </p:nvSpPr>
        <p:spPr/>
        <p:txBody>
          <a:bodyPr/>
          <a:lstStyle>
            <a:lvl1pPr>
              <a:defRPr/>
            </a:lvl1pPr>
          </a:lstStyle>
          <a:p>
            <a:fld id="{9D16C0A5-E9DA-4A84-B24B-AAD6303768CE}" type="slidenum">
              <a:rPr lang="en-GB" smtClean="0"/>
              <a:pPr/>
              <a:t>‹nr.›</a:t>
            </a:fld>
            <a:endParaRPr lang="en-GB"/>
          </a:p>
        </p:txBody>
      </p:sp>
    </p:spTree>
    <p:extLst>
      <p:ext uri="{BB962C8B-B14F-4D97-AF65-F5344CB8AC3E}">
        <p14:creationId xmlns:p14="http://schemas.microsoft.com/office/powerpoint/2010/main" val="4078086091"/>
      </p:ext>
    </p:extLst>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e titel en tekst">
    <p:spTree>
      <p:nvGrpSpPr>
        <p:cNvPr id="1" name=""/>
        <p:cNvGrpSpPr/>
        <p:nvPr/>
      </p:nvGrpSpPr>
      <p:grpSpPr>
        <a:xfrm>
          <a:off x="0" y="0"/>
          <a:ext cx="0" cy="0"/>
          <a:chOff x="0" y="0"/>
          <a:chExt cx="0" cy="0"/>
        </a:xfrm>
      </p:grpSpPr>
      <p:sp>
        <p:nvSpPr>
          <p:cNvPr id="2" name="Verticale titel 1"/>
          <p:cNvSpPr>
            <a:spLocks noGrp="1"/>
          </p:cNvSpPr>
          <p:nvPr>
            <p:ph type="title" orient="vert"/>
          </p:nvPr>
        </p:nvSpPr>
        <p:spPr>
          <a:xfrm>
            <a:off x="6629400" y="274638"/>
            <a:ext cx="2057400" cy="5851525"/>
          </a:xfrm>
        </p:spPr>
        <p:txBody>
          <a:bodyPr vert="eaVert"/>
          <a:lstStyle/>
          <a:p>
            <a:r>
              <a:rPr lang="nl-NL" smtClean="0"/>
              <a:t>Klik om de stijl te bewerken</a:t>
            </a:r>
            <a:endParaRPr lang="nl-BE"/>
          </a:p>
        </p:txBody>
      </p:sp>
      <p:sp>
        <p:nvSpPr>
          <p:cNvPr id="3" name="Tijdelijke aanduiding voor verticale tekst 2"/>
          <p:cNvSpPr>
            <a:spLocks noGrp="1"/>
          </p:cNvSpPr>
          <p:nvPr>
            <p:ph type="body" orient="vert" idx="1"/>
          </p:nvPr>
        </p:nvSpPr>
        <p:spPr>
          <a:xfrm>
            <a:off x="457200" y="274638"/>
            <a:ext cx="6019800" cy="5851525"/>
          </a:xfrm>
        </p:spPr>
        <p:txBody>
          <a:bodyPr vert="eaVert"/>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BE"/>
          </a:p>
        </p:txBody>
      </p:sp>
      <p:sp>
        <p:nvSpPr>
          <p:cNvPr id="4" name="Tijdelijke aanduiding voor datum 3"/>
          <p:cNvSpPr>
            <a:spLocks noGrp="1"/>
          </p:cNvSpPr>
          <p:nvPr>
            <p:ph type="dt" sz="half" idx="10"/>
          </p:nvPr>
        </p:nvSpPr>
        <p:spPr/>
        <p:txBody>
          <a:bodyPr/>
          <a:lstStyle>
            <a:lvl1pPr>
              <a:defRPr/>
            </a:lvl1pPr>
          </a:lstStyle>
          <a:p>
            <a:fld id="{104D35D9-FE0B-4F44-8142-433046580EF7}" type="datetimeFigureOut">
              <a:rPr lang="en-GB" smtClean="0"/>
              <a:pPr/>
              <a:t>13/02/2015</a:t>
            </a:fld>
            <a:endParaRPr lang="en-GB"/>
          </a:p>
        </p:txBody>
      </p:sp>
      <p:sp>
        <p:nvSpPr>
          <p:cNvPr id="5" name="Tijdelijke aanduiding voor voettekst 4"/>
          <p:cNvSpPr>
            <a:spLocks noGrp="1"/>
          </p:cNvSpPr>
          <p:nvPr>
            <p:ph type="ftr" sz="quarter" idx="11"/>
          </p:nvPr>
        </p:nvSpPr>
        <p:spPr/>
        <p:txBody>
          <a:bodyPr/>
          <a:lstStyle>
            <a:lvl1pPr>
              <a:defRPr/>
            </a:lvl1pPr>
          </a:lstStyle>
          <a:p>
            <a:endParaRPr lang="en-GB"/>
          </a:p>
        </p:txBody>
      </p:sp>
      <p:sp>
        <p:nvSpPr>
          <p:cNvPr id="6" name="Tijdelijke aanduiding voor dianummer 5"/>
          <p:cNvSpPr>
            <a:spLocks noGrp="1"/>
          </p:cNvSpPr>
          <p:nvPr>
            <p:ph type="sldNum" sz="quarter" idx="12"/>
          </p:nvPr>
        </p:nvSpPr>
        <p:spPr/>
        <p:txBody>
          <a:bodyPr/>
          <a:lstStyle>
            <a:lvl1pPr>
              <a:defRPr/>
            </a:lvl1pPr>
          </a:lstStyle>
          <a:p>
            <a:fld id="{9D16C0A5-E9DA-4A84-B24B-AAD6303768CE}" type="slidenum">
              <a:rPr lang="en-GB" smtClean="0"/>
              <a:pPr/>
              <a:t>‹nr.›</a:t>
            </a:fld>
            <a:endParaRPr lang="en-GB"/>
          </a:p>
        </p:txBody>
      </p:sp>
    </p:spTree>
    <p:extLst>
      <p:ext uri="{BB962C8B-B14F-4D97-AF65-F5344CB8AC3E}">
        <p14:creationId xmlns:p14="http://schemas.microsoft.com/office/powerpoint/2010/main" val="15736924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TwoObj">
  <p:cSld name="Titel, tekst en 2 inhoudselementen">
    <p:spTree>
      <p:nvGrpSpPr>
        <p:cNvPr id="1" name=""/>
        <p:cNvGrpSpPr/>
        <p:nvPr/>
      </p:nvGrpSpPr>
      <p:grpSpPr>
        <a:xfrm>
          <a:off x="0" y="0"/>
          <a:ext cx="0" cy="0"/>
          <a:chOff x="0" y="0"/>
          <a:chExt cx="0" cy="0"/>
        </a:xfrm>
      </p:grpSpPr>
      <p:sp>
        <p:nvSpPr>
          <p:cNvPr id="2" name="Title 1"/>
          <p:cNvSpPr>
            <a:spLocks noGrp="1"/>
          </p:cNvSpPr>
          <p:nvPr>
            <p:ph type="title"/>
          </p:nvPr>
        </p:nvSpPr>
        <p:spPr>
          <a:xfrm>
            <a:off x="457200" y="416967"/>
            <a:ext cx="8229600" cy="1139825"/>
          </a:xfrm>
        </p:spPr>
        <p:txBody>
          <a:bodyPr/>
          <a:lstStyle/>
          <a:p>
            <a:r>
              <a:rPr lang="nl-NL" smtClean="0"/>
              <a:t>Klik om de stijl te bewerken</a:t>
            </a:r>
            <a:endParaRPr lang="en-GB" dirty="0"/>
          </a:p>
        </p:txBody>
      </p:sp>
      <p:sp>
        <p:nvSpPr>
          <p:cNvPr id="3" name="Text Placeholder 2"/>
          <p:cNvSpPr>
            <a:spLocks noGrp="1"/>
          </p:cNvSpPr>
          <p:nvPr>
            <p:ph type="body" sz="half" idx="1"/>
          </p:nvPr>
        </p:nvSpPr>
        <p:spPr>
          <a:xfrm>
            <a:off x="457200" y="1711349"/>
            <a:ext cx="4038600" cy="4525963"/>
          </a:xfrm>
        </p:spPr>
        <p:txBody>
          <a:body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en-GB"/>
          </a:p>
        </p:txBody>
      </p:sp>
      <p:sp>
        <p:nvSpPr>
          <p:cNvPr id="4" name="Content Placeholder 3"/>
          <p:cNvSpPr>
            <a:spLocks noGrp="1"/>
          </p:cNvSpPr>
          <p:nvPr>
            <p:ph sz="quarter" idx="2"/>
          </p:nvPr>
        </p:nvSpPr>
        <p:spPr>
          <a:xfrm>
            <a:off x="4648200" y="1747068"/>
            <a:ext cx="4038600" cy="2185988"/>
          </a:xfrm>
        </p:spPr>
        <p:txBody>
          <a:body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en-GB" dirty="0"/>
          </a:p>
        </p:txBody>
      </p:sp>
      <p:sp>
        <p:nvSpPr>
          <p:cNvPr id="5" name="Content Placeholder 4"/>
          <p:cNvSpPr>
            <a:spLocks noGrp="1"/>
          </p:cNvSpPr>
          <p:nvPr>
            <p:ph sz="quarter" idx="3"/>
          </p:nvPr>
        </p:nvSpPr>
        <p:spPr>
          <a:xfrm>
            <a:off x="4648200" y="3938588"/>
            <a:ext cx="4038600" cy="2187575"/>
          </a:xfrm>
        </p:spPr>
        <p:txBody>
          <a:body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en-GB"/>
          </a:p>
        </p:txBody>
      </p:sp>
      <p:sp>
        <p:nvSpPr>
          <p:cNvPr id="6" name="Tijdelijke aanduiding voor datum 3"/>
          <p:cNvSpPr>
            <a:spLocks noGrp="1"/>
          </p:cNvSpPr>
          <p:nvPr>
            <p:ph type="dt" sz="half" idx="10"/>
          </p:nvPr>
        </p:nvSpPr>
        <p:spPr/>
        <p:txBody>
          <a:bodyPr/>
          <a:lstStyle>
            <a:lvl1pPr>
              <a:defRPr/>
            </a:lvl1pPr>
          </a:lstStyle>
          <a:p>
            <a:fld id="{104D35D9-FE0B-4F44-8142-433046580EF7}" type="datetimeFigureOut">
              <a:rPr lang="en-GB" smtClean="0"/>
              <a:pPr/>
              <a:t>13/02/2015</a:t>
            </a:fld>
            <a:endParaRPr lang="en-GB"/>
          </a:p>
        </p:txBody>
      </p:sp>
      <p:sp>
        <p:nvSpPr>
          <p:cNvPr id="7" name="Tijdelijke aanduiding voor voettekst 4"/>
          <p:cNvSpPr>
            <a:spLocks noGrp="1"/>
          </p:cNvSpPr>
          <p:nvPr>
            <p:ph type="ftr" sz="quarter" idx="11"/>
          </p:nvPr>
        </p:nvSpPr>
        <p:spPr/>
        <p:txBody>
          <a:bodyPr/>
          <a:lstStyle>
            <a:lvl1pPr>
              <a:defRPr/>
            </a:lvl1pPr>
          </a:lstStyle>
          <a:p>
            <a:endParaRPr lang="en-GB"/>
          </a:p>
        </p:txBody>
      </p:sp>
      <p:sp>
        <p:nvSpPr>
          <p:cNvPr id="8" name="Tijdelijke aanduiding voor dianummer 5"/>
          <p:cNvSpPr>
            <a:spLocks noGrp="1"/>
          </p:cNvSpPr>
          <p:nvPr>
            <p:ph type="sldNum" sz="quarter" idx="12"/>
          </p:nvPr>
        </p:nvSpPr>
        <p:spPr/>
        <p:txBody>
          <a:bodyPr/>
          <a:lstStyle>
            <a:lvl1pPr>
              <a:defRPr/>
            </a:lvl1pPr>
          </a:lstStyle>
          <a:p>
            <a:fld id="{9D16C0A5-E9DA-4A84-B24B-AAD6303768CE}" type="slidenum">
              <a:rPr lang="en-GB" smtClean="0"/>
              <a:pPr/>
              <a:t>‹nr.›</a:t>
            </a:fld>
            <a:endParaRPr lang="en-GB"/>
          </a:p>
        </p:txBody>
      </p:sp>
    </p:spTree>
    <p:extLst>
      <p:ext uri="{BB962C8B-B14F-4D97-AF65-F5344CB8AC3E}">
        <p14:creationId xmlns:p14="http://schemas.microsoft.com/office/powerpoint/2010/main" val="63909973"/>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txAndObj">
  <p:cSld name="Titel, tekst en inhoud">
    <p:spTree>
      <p:nvGrpSpPr>
        <p:cNvPr id="1" name=""/>
        <p:cNvGrpSpPr/>
        <p:nvPr/>
      </p:nvGrpSpPr>
      <p:grpSpPr>
        <a:xfrm>
          <a:off x="0" y="0"/>
          <a:ext cx="0" cy="0"/>
          <a:chOff x="0" y="0"/>
          <a:chExt cx="0" cy="0"/>
        </a:xfrm>
      </p:grpSpPr>
      <p:sp>
        <p:nvSpPr>
          <p:cNvPr id="2" name="Title 1"/>
          <p:cNvSpPr>
            <a:spLocks noGrp="1"/>
          </p:cNvSpPr>
          <p:nvPr>
            <p:ph type="title"/>
          </p:nvPr>
        </p:nvSpPr>
        <p:spPr>
          <a:xfrm>
            <a:off x="457200" y="277813"/>
            <a:ext cx="8229600" cy="1139825"/>
          </a:xfrm>
        </p:spPr>
        <p:txBody>
          <a:bodyPr/>
          <a:lstStyle/>
          <a:p>
            <a:r>
              <a:rPr lang="nl-NL" smtClean="0"/>
              <a:t>Klik om de stijl te bewerken</a:t>
            </a:r>
            <a:endParaRPr lang="en-GB" dirty="0"/>
          </a:p>
        </p:txBody>
      </p:sp>
      <p:sp>
        <p:nvSpPr>
          <p:cNvPr id="3" name="Text Placeholder 2"/>
          <p:cNvSpPr>
            <a:spLocks noGrp="1"/>
          </p:cNvSpPr>
          <p:nvPr>
            <p:ph type="body" sz="half" idx="1"/>
          </p:nvPr>
        </p:nvSpPr>
        <p:spPr>
          <a:xfrm>
            <a:off x="457200" y="1600200"/>
            <a:ext cx="4038600" cy="4525963"/>
          </a:xfrm>
        </p:spPr>
        <p:txBody>
          <a:body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en-GB" dirty="0"/>
          </a:p>
        </p:txBody>
      </p:sp>
      <p:sp>
        <p:nvSpPr>
          <p:cNvPr id="4" name="Content Placeholder 3"/>
          <p:cNvSpPr>
            <a:spLocks noGrp="1"/>
          </p:cNvSpPr>
          <p:nvPr>
            <p:ph sz="half" idx="2"/>
          </p:nvPr>
        </p:nvSpPr>
        <p:spPr>
          <a:xfrm>
            <a:off x="4648200" y="1600200"/>
            <a:ext cx="4038600" cy="4525963"/>
          </a:xfrm>
        </p:spPr>
        <p:txBody>
          <a:body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en-GB"/>
          </a:p>
        </p:txBody>
      </p:sp>
      <p:sp>
        <p:nvSpPr>
          <p:cNvPr id="5" name="Tijdelijke aanduiding voor datum 3"/>
          <p:cNvSpPr>
            <a:spLocks noGrp="1"/>
          </p:cNvSpPr>
          <p:nvPr>
            <p:ph type="dt" sz="half" idx="10"/>
          </p:nvPr>
        </p:nvSpPr>
        <p:spPr/>
        <p:txBody>
          <a:bodyPr/>
          <a:lstStyle>
            <a:lvl1pPr>
              <a:defRPr/>
            </a:lvl1pPr>
          </a:lstStyle>
          <a:p>
            <a:fld id="{104D35D9-FE0B-4F44-8142-433046580EF7}" type="datetimeFigureOut">
              <a:rPr lang="en-GB" smtClean="0"/>
              <a:pPr/>
              <a:t>13/02/2015</a:t>
            </a:fld>
            <a:endParaRPr lang="en-GB"/>
          </a:p>
        </p:txBody>
      </p:sp>
      <p:sp>
        <p:nvSpPr>
          <p:cNvPr id="6" name="Tijdelijke aanduiding voor voettekst 4"/>
          <p:cNvSpPr>
            <a:spLocks noGrp="1"/>
          </p:cNvSpPr>
          <p:nvPr>
            <p:ph type="ftr" sz="quarter" idx="11"/>
          </p:nvPr>
        </p:nvSpPr>
        <p:spPr/>
        <p:txBody>
          <a:bodyPr/>
          <a:lstStyle>
            <a:lvl1pPr>
              <a:defRPr/>
            </a:lvl1pPr>
          </a:lstStyle>
          <a:p>
            <a:endParaRPr lang="en-GB"/>
          </a:p>
        </p:txBody>
      </p:sp>
      <p:sp>
        <p:nvSpPr>
          <p:cNvPr id="7" name="Tijdelijke aanduiding voor dianummer 5"/>
          <p:cNvSpPr>
            <a:spLocks noGrp="1"/>
          </p:cNvSpPr>
          <p:nvPr>
            <p:ph type="sldNum" sz="quarter" idx="12"/>
          </p:nvPr>
        </p:nvSpPr>
        <p:spPr/>
        <p:txBody>
          <a:bodyPr/>
          <a:lstStyle>
            <a:lvl1pPr>
              <a:defRPr/>
            </a:lvl1pPr>
          </a:lstStyle>
          <a:p>
            <a:fld id="{9D16C0A5-E9DA-4A84-B24B-AAD6303768CE}" type="slidenum">
              <a:rPr lang="en-GB" smtClean="0"/>
              <a:pPr/>
              <a:t>‹nr.›</a:t>
            </a:fld>
            <a:endParaRPr lang="en-GB"/>
          </a:p>
        </p:txBody>
      </p:sp>
    </p:spTree>
    <p:extLst>
      <p:ext uri="{BB962C8B-B14F-4D97-AF65-F5344CB8AC3E}">
        <p14:creationId xmlns:p14="http://schemas.microsoft.com/office/powerpoint/2010/main" val="150570978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AndTwoObj">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7813"/>
            <a:ext cx="8229600" cy="1139825"/>
          </a:xfrm>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quarter" idx="2"/>
          </p:nvPr>
        </p:nvSpPr>
        <p:spPr>
          <a:xfrm>
            <a:off x="4648200" y="1600200"/>
            <a:ext cx="40386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Content Placeholder 4"/>
          <p:cNvSpPr>
            <a:spLocks noGrp="1"/>
          </p:cNvSpPr>
          <p:nvPr>
            <p:ph sz="quarter" idx="3"/>
          </p:nvPr>
        </p:nvSpPr>
        <p:spPr>
          <a:xfrm>
            <a:off x="4648200" y="3938588"/>
            <a:ext cx="40386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Date Placeholder 3"/>
          <p:cNvSpPr>
            <a:spLocks noGrp="1"/>
          </p:cNvSpPr>
          <p:nvPr>
            <p:ph type="dt" sz="half" idx="10"/>
          </p:nvPr>
        </p:nvSpPr>
        <p:spPr/>
        <p:txBody>
          <a:bodyPr/>
          <a:lstStyle>
            <a:lvl1pPr>
              <a:defRPr/>
            </a:lvl1pPr>
          </a:lstStyle>
          <a:p>
            <a:pPr>
              <a:defRPr/>
            </a:pPr>
            <a:endParaRPr lang="en-GB"/>
          </a:p>
        </p:txBody>
      </p:sp>
      <p:sp>
        <p:nvSpPr>
          <p:cNvPr id="7" name="Footer Placeholder 4"/>
          <p:cNvSpPr>
            <a:spLocks noGrp="1"/>
          </p:cNvSpPr>
          <p:nvPr>
            <p:ph type="ftr" sz="quarter" idx="11"/>
          </p:nvPr>
        </p:nvSpPr>
        <p:spPr/>
        <p:txBody>
          <a:bodyPr/>
          <a:lstStyle>
            <a:lvl1pPr>
              <a:defRPr/>
            </a:lvl1pPr>
          </a:lstStyle>
          <a:p>
            <a:pPr>
              <a:defRPr/>
            </a:pPr>
            <a:endParaRPr lang="en-GB"/>
          </a:p>
        </p:txBody>
      </p:sp>
      <p:sp>
        <p:nvSpPr>
          <p:cNvPr id="8" name="Slide Number Placeholder 5"/>
          <p:cNvSpPr>
            <a:spLocks noGrp="1"/>
          </p:cNvSpPr>
          <p:nvPr>
            <p:ph type="sldNum" sz="quarter" idx="12"/>
          </p:nvPr>
        </p:nvSpPr>
        <p:spPr/>
        <p:txBody>
          <a:bodyPr/>
          <a:lstStyle>
            <a:lvl1pPr>
              <a:defRPr/>
            </a:lvl1pPr>
          </a:lstStyle>
          <a:p>
            <a:pPr>
              <a:defRPr/>
            </a:pPr>
            <a:fld id="{31F2C61F-095E-4992-87DA-3559FEFC8D6C}" type="slidenum">
              <a:rPr lang="en-GB"/>
              <a:pPr>
                <a:defRPr/>
              </a:pPr>
              <a:t>‹nr.›</a:t>
            </a:fld>
            <a:endParaRPr lang="en-GB"/>
          </a:p>
        </p:txBody>
      </p:sp>
    </p:spTree>
    <p:extLst>
      <p:ext uri="{BB962C8B-B14F-4D97-AF65-F5344CB8AC3E}">
        <p14:creationId xmlns:p14="http://schemas.microsoft.com/office/powerpoint/2010/main" val="21750600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9FB36E">
            <a:alpha val="50195"/>
          </a:srgbClr>
        </a:solidFill>
        <a:effectLst/>
      </p:bgPr>
    </p:bg>
    <p:spTree>
      <p:nvGrpSpPr>
        <p:cNvPr id="1" name=""/>
        <p:cNvGrpSpPr/>
        <p:nvPr/>
      </p:nvGrpSpPr>
      <p:grpSpPr>
        <a:xfrm>
          <a:off x="0" y="0"/>
          <a:ext cx="0" cy="0"/>
          <a:chOff x="0" y="0"/>
          <a:chExt cx="0" cy="0"/>
        </a:xfrm>
      </p:grpSpPr>
      <p:sp>
        <p:nvSpPr>
          <p:cNvPr id="1026" name="Tijdelijke aanduiding voor titel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nl-NL" smtClean="0"/>
              <a:t>Klik om de stijl te bewerken</a:t>
            </a:r>
            <a:endParaRPr lang="nl-BE" smtClean="0"/>
          </a:p>
        </p:txBody>
      </p:sp>
      <p:sp>
        <p:nvSpPr>
          <p:cNvPr id="1027" name="Tijdelijke aanduiding voor tekst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BE" smtClean="0"/>
          </a:p>
        </p:txBody>
      </p:sp>
      <p:sp>
        <p:nvSpPr>
          <p:cNvPr id="4" name="Tijdelijke aanduiding voor datum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04D35D9-FE0B-4F44-8142-433046580EF7}" type="datetimeFigureOut">
              <a:rPr lang="en-GB" smtClean="0"/>
              <a:pPr/>
              <a:t>13/02/2015</a:t>
            </a:fld>
            <a:endParaRPr lang="en-GB"/>
          </a:p>
        </p:txBody>
      </p:sp>
      <p:sp>
        <p:nvSpPr>
          <p:cNvPr id="5" name="Tijdelijke aanduiding voor voettekst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Tijdelijke aanduiding voor dianumm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smtClean="0">
                <a:solidFill>
                  <a:schemeClr val="tx1">
                    <a:tint val="75000"/>
                  </a:schemeClr>
                </a:solidFill>
              </a:defRPr>
            </a:lvl1pPr>
          </a:lstStyle>
          <a:p>
            <a:fld id="{9D16C0A5-E9DA-4A84-B24B-AAD6303768CE}" type="slidenum">
              <a:rPr lang="en-GB" smtClean="0"/>
              <a:pPr/>
              <a:t>‹nr.›</a:t>
            </a:fld>
            <a:endParaRPr lang="en-GB"/>
          </a:p>
        </p:txBody>
      </p:sp>
    </p:spTree>
  </p:cSld>
  <p:clrMap bg1="lt1" tx1="dk1" bg2="lt2" tx2="dk2" accent1="accent1" accent2="accent2" accent3="accent3" accent4="accent4" accent5="accent5" accent6="accent6" hlink="hlink" folHlink="folHlink"/>
  <p:sldLayoutIdLst>
    <p:sldLayoutId id="2147483663" r:id="rId1"/>
    <p:sldLayoutId id="2147483664" r:id="rId2"/>
    <p:sldLayoutId id="2147483665" r:id="rId3"/>
    <p:sldLayoutId id="2147483666" r:id="rId4"/>
    <p:sldLayoutId id="2147483667" r:id="rId5"/>
    <p:sldLayoutId id="2147483668" r:id="rId6"/>
    <p:sldLayoutId id="2147483669" r:id="rId7"/>
    <p:sldLayoutId id="2147483670" r:id="rId8"/>
    <p:sldLayoutId id="2147483671" r:id="rId9"/>
    <p:sldLayoutId id="2147483672" r:id="rId10"/>
    <p:sldLayoutId id="2147483673" r:id="rId11"/>
    <p:sldLayoutId id="2147483674" r:id="rId12"/>
    <p:sldLayoutId id="2147483675" r:id="rId13"/>
    <p:sldLayoutId id="2147483676" r:id="rId14"/>
  </p:sldLayoutIdLst>
  <p:timing>
    <p:tnLst>
      <p:par>
        <p:cTn id="1" dur="indefinite" restart="never" nodeType="tmRoot"/>
      </p:par>
    </p:tnLst>
  </p:timing>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nl-B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4.xml"/><Relationship Id="rId6" Type="http://schemas.openxmlformats.org/officeDocument/2006/relationships/image" Target="../media/image6.jpeg"/><Relationship Id="rId5" Type="http://schemas.openxmlformats.org/officeDocument/2006/relationships/image" Target="../media/image5.jpeg"/><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xml"/><Relationship Id="rId1" Type="http://schemas.openxmlformats.org/officeDocument/2006/relationships/slideLayout" Target="../slideLayouts/slideLayout4.xml"/><Relationship Id="rId4" Type="http://schemas.openxmlformats.org/officeDocument/2006/relationships/image" Target="../media/image8.jpeg"/></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12.xml"/><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image" Target="../media/image10.jpeg"/></Relationships>
</file>

<file path=ppt/slides/_rels/slide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4.xml"/><Relationship Id="rId1" Type="http://schemas.openxmlformats.org/officeDocument/2006/relationships/slideLayout" Target="../slideLayouts/slideLayout12.xml"/><Relationship Id="rId5" Type="http://schemas.openxmlformats.org/officeDocument/2006/relationships/image" Target="../media/image15.jpeg"/><Relationship Id="rId4" Type="http://schemas.openxmlformats.org/officeDocument/2006/relationships/image" Target="../media/image14.jpeg"/></Relationships>
</file>

<file path=ppt/slides/_rels/slide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5.xml"/><Relationship Id="rId1" Type="http://schemas.openxmlformats.org/officeDocument/2006/relationships/slideLayout" Target="../slideLayouts/slideLayout12.xml"/><Relationship Id="rId5" Type="http://schemas.openxmlformats.org/officeDocument/2006/relationships/image" Target="../media/image18.jpeg"/><Relationship Id="rId4" Type="http://schemas.openxmlformats.org/officeDocument/2006/relationships/image" Target="../media/image17.jpeg"/></Relationships>
</file>

<file path=ppt/slides/_rels/slide7.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6.xml"/><Relationship Id="rId1" Type="http://schemas.openxmlformats.org/officeDocument/2006/relationships/slideLayout" Target="../slideLayouts/slideLayout12.xml"/><Relationship Id="rId5" Type="http://schemas.openxmlformats.org/officeDocument/2006/relationships/image" Target="../media/image21.jpeg"/><Relationship Id="rId4" Type="http://schemas.openxmlformats.org/officeDocument/2006/relationships/image" Target="../media/image20.jpeg"/></Relationships>
</file>

<file path=ppt/slides/_rels/slide8.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7.xml"/><Relationship Id="rId1" Type="http://schemas.openxmlformats.org/officeDocument/2006/relationships/slideLayout" Target="../slideLayouts/slideLayout4.xml"/><Relationship Id="rId5" Type="http://schemas.openxmlformats.org/officeDocument/2006/relationships/image" Target="../media/image24.jpeg"/><Relationship Id="rId4" Type="http://schemas.openxmlformats.org/officeDocument/2006/relationships/image" Target="../media/image23.jpeg"/></Relationships>
</file>

<file path=ppt/slides/_rels/slide9.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8.xml"/><Relationship Id="rId1" Type="http://schemas.openxmlformats.org/officeDocument/2006/relationships/slideLayout" Target="../slideLayouts/slideLayout4.xml"/><Relationship Id="rId4" Type="http://schemas.openxmlformats.org/officeDocument/2006/relationships/image" Target="../media/image26.jpeg"/></Relationships>
</file>

<file path=ppt/slides/_rels/slide10.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10.xml"/><Relationship Id="rId1" Type="http://schemas.openxmlformats.org/officeDocument/2006/relationships/slideLayout" Target="../slideLayouts/slideLayout4.xml"/><Relationship Id="rId4" Type="http://schemas.openxmlformats.org/officeDocument/2006/relationships/image" Target="../media/image29.jpeg"/></Relationships>
</file>

<file path=ppt/slides/_rels/slide12.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11.xml"/><Relationship Id="rId1" Type="http://schemas.openxmlformats.org/officeDocument/2006/relationships/slideLayout" Target="../slideLayouts/slideLayout12.xml"/><Relationship Id="rId4" Type="http://schemas.openxmlformats.org/officeDocument/2006/relationships/image" Target="../media/image31.jpeg"/></Relationships>
</file>

<file path=ppt/slides/_rels/slide13.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12.xml"/><Relationship Id="rId1" Type="http://schemas.openxmlformats.org/officeDocument/2006/relationships/slideLayout" Target="../slideLayouts/slideLayout12.xml"/><Relationship Id="rId4" Type="http://schemas.openxmlformats.org/officeDocument/2006/relationships/image" Target="../media/image33.jpeg"/></Relationships>
</file>

<file path=ppt/slides/_rels/slide14.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13.xml"/><Relationship Id="rId1" Type="http://schemas.openxmlformats.org/officeDocument/2006/relationships/slideLayout" Target="../slideLayouts/slideLayout12.xml"/><Relationship Id="rId5" Type="http://schemas.openxmlformats.org/officeDocument/2006/relationships/image" Target="../media/image36.jpeg"/><Relationship Id="rId4" Type="http://schemas.openxmlformats.org/officeDocument/2006/relationships/image" Target="../media/image35.jpeg"/></Relationships>
</file>

<file path=ppt/slides/_rels/slide15.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14.xml"/><Relationship Id="rId1" Type="http://schemas.openxmlformats.org/officeDocument/2006/relationships/slideLayout" Target="../slideLayouts/slideLayout14.xml"/><Relationship Id="rId5" Type="http://schemas.openxmlformats.org/officeDocument/2006/relationships/image" Target="../media/image39.jpeg"/><Relationship Id="rId4" Type="http://schemas.openxmlformats.org/officeDocument/2006/relationships/image" Target="../media/image38.jpeg"/></Relationships>
</file>

<file path=ppt/slides/_rels/slide16.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15.xml"/><Relationship Id="rId1" Type="http://schemas.openxmlformats.org/officeDocument/2006/relationships/slideLayout" Target="../slideLayouts/slideLayout4.xml"/><Relationship Id="rId4" Type="http://schemas.openxmlformats.org/officeDocument/2006/relationships/image" Target="../media/image41.jpeg"/></Relationships>
</file>

<file path=ppt/slides/_rels/slide17.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notesSlide" Target="../notesSlides/notesSlide16.xml"/><Relationship Id="rId1" Type="http://schemas.openxmlformats.org/officeDocument/2006/relationships/slideLayout" Target="../slideLayouts/slideLayout4.xml"/><Relationship Id="rId4" Type="http://schemas.openxmlformats.org/officeDocument/2006/relationships/image" Target="../media/image43.jpeg"/></Relationships>
</file>

<file path=ppt/slides/_rels/slide18.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notesSlide" Target="../notesSlides/notesSlide17.xml"/><Relationship Id="rId1" Type="http://schemas.openxmlformats.org/officeDocument/2006/relationships/slideLayout" Target="../slideLayouts/slideLayout12.xml"/><Relationship Id="rId5" Type="http://schemas.openxmlformats.org/officeDocument/2006/relationships/image" Target="../media/image46.jpeg"/><Relationship Id="rId4" Type="http://schemas.openxmlformats.org/officeDocument/2006/relationships/image" Target="../media/image45.jpeg"/></Relationships>
</file>

<file path=ppt/slides/_rels/slide19.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notesSlide" Target="../notesSlides/notesSlide19.xml"/><Relationship Id="rId1" Type="http://schemas.openxmlformats.org/officeDocument/2006/relationships/slideLayout" Target="../slideLayouts/slideLayout4.xml"/><Relationship Id="rId5" Type="http://schemas.openxmlformats.org/officeDocument/2006/relationships/image" Target="../media/image50.jpeg"/><Relationship Id="rId4" Type="http://schemas.openxmlformats.org/officeDocument/2006/relationships/image" Target="../media/image49.jpeg"/></Relationships>
</file>

<file path=ppt/slides/_rels/slide21.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notesSlide" Target="../notesSlides/notesSlide20.xml"/><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notesSlide" Target="../notesSlides/notesSlide21.xml"/><Relationship Id="rId1" Type="http://schemas.openxmlformats.org/officeDocument/2006/relationships/slideLayout" Target="../slideLayouts/slideLayout4.xml"/><Relationship Id="rId4" Type="http://schemas.openxmlformats.org/officeDocument/2006/relationships/image" Target="../media/image53.jpeg"/></Relationships>
</file>

<file path=ppt/slides/_rels/slide23.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notesSlide" Target="../notesSlides/notesSlide22.xml"/><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sv-SE" dirty="0" smtClean="0"/>
              <a:t>Oefening bomenbeheer</a:t>
            </a:r>
            <a:endParaRPr lang="en-GB" dirty="0"/>
          </a:p>
        </p:txBody>
      </p:sp>
      <p:sp>
        <p:nvSpPr>
          <p:cNvPr id="3" name="Subtitle 2"/>
          <p:cNvSpPr>
            <a:spLocks noGrp="1"/>
          </p:cNvSpPr>
          <p:nvPr>
            <p:ph type="subTitle" idx="1"/>
          </p:nvPr>
        </p:nvSpPr>
        <p:spPr/>
        <p:txBody>
          <a:bodyPr/>
          <a:lstStyle/>
          <a:p>
            <a:r>
              <a:rPr lang="sv-SE" dirty="0" smtClean="0"/>
              <a:t>Selecteer geschikte bomen afhankelijk van het doelpubliek</a:t>
            </a:r>
          </a:p>
        </p:txBody>
      </p:sp>
      <p:pic>
        <p:nvPicPr>
          <p:cNvPr id="4" name="Picture 7" descr="D:\Gebruikersgegevens\joyeto\Documents\PROJECTEN\VETree\logo - huisstijl\logo-voor-scherm\logo-landscape-powerpoint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504" y="20638"/>
            <a:ext cx="2460625" cy="793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8" descr="D:\Gebruikersgegevens\joyeto\Documents\PROJECTEN\VETree\logo - huisstijl\EU logo\EU_flag_English_powerpoint2.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19888" y="-1588"/>
            <a:ext cx="2443162" cy="8382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1937550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2536" y="4797152"/>
            <a:ext cx="3744416" cy="1584176"/>
          </a:xfrm>
        </p:spPr>
        <p:txBody>
          <a:bodyPr>
            <a:normAutofit/>
          </a:bodyPr>
          <a:lstStyle/>
          <a:p>
            <a:r>
              <a:rPr lang="en-GB" sz="2800" dirty="0" smtClean="0"/>
              <a:t>Boom 1</a:t>
            </a:r>
            <a:br>
              <a:rPr lang="en-GB" sz="2800" dirty="0" smtClean="0"/>
            </a:br>
            <a:r>
              <a:rPr lang="en-GB" sz="2800" dirty="0" err="1" smtClean="0"/>
              <a:t>Dumbrava</a:t>
            </a:r>
            <a:r>
              <a:rPr lang="en-GB" sz="2800" dirty="0" smtClean="0"/>
              <a:t>, Romania: Boom in zoo</a:t>
            </a:r>
            <a:endParaRPr lang="en-GB" sz="2800" dirty="0"/>
          </a:p>
        </p:txBody>
      </p:sp>
      <p:pic>
        <p:nvPicPr>
          <p:cNvPr id="1026" name="Picture 2" descr="C:\Users\Helen\Photographs\Trees\VETree\Romania Oct 2013\8 Tree at Zoo Sibiu (10).JPG"/>
          <p:cNvPicPr>
            <a:picLocks noGrp="1" noChangeAspect="1" noChangeArrowheads="1"/>
          </p:cNvPicPr>
          <p:nvPr>
            <p:ph sz="half" idx="1"/>
          </p:nvPr>
        </p:nvPicPr>
        <p:blipFill>
          <a:blip r:embed="rId3" cstate="print"/>
          <a:srcRect/>
          <a:stretch>
            <a:fillRect/>
          </a:stretch>
        </p:blipFill>
        <p:spPr bwMode="auto">
          <a:xfrm>
            <a:off x="0" y="0"/>
            <a:ext cx="3394472" cy="4525963"/>
          </a:xfrm>
          <a:prstGeom prst="rect">
            <a:avLst/>
          </a:prstGeom>
          <a:noFill/>
        </p:spPr>
      </p:pic>
      <p:pic>
        <p:nvPicPr>
          <p:cNvPr id="1027" name="Picture 3" descr="C:\Users\Helen\Photographs\Trees\VETree\Romania Oct 2013\8 Tree at Zoo Sibiu (15).JPG"/>
          <p:cNvPicPr>
            <a:picLocks noGrp="1" noChangeAspect="1" noChangeArrowheads="1"/>
          </p:cNvPicPr>
          <p:nvPr>
            <p:ph sz="half" idx="2"/>
          </p:nvPr>
        </p:nvPicPr>
        <p:blipFill>
          <a:blip r:embed="rId4" cstate="print"/>
          <a:srcRect/>
          <a:stretch>
            <a:fillRect/>
          </a:stretch>
        </p:blipFill>
        <p:spPr bwMode="auto">
          <a:xfrm>
            <a:off x="4499992" y="0"/>
            <a:ext cx="4038600" cy="3028950"/>
          </a:xfrm>
          <a:prstGeom prst="rect">
            <a:avLst/>
          </a:prstGeom>
          <a:noFill/>
        </p:spPr>
      </p:pic>
      <p:pic>
        <p:nvPicPr>
          <p:cNvPr id="1028" name="Picture 4" descr="C:\Users\Helen\Photographs\Trees\VETree\Romania Oct 2013\8 Tree at Zoo Sibiu (3).JPG"/>
          <p:cNvPicPr>
            <a:picLocks noChangeAspect="1" noChangeArrowheads="1"/>
          </p:cNvPicPr>
          <p:nvPr/>
        </p:nvPicPr>
        <p:blipFill>
          <a:blip r:embed="rId5" cstate="print"/>
          <a:srcRect l="3322" t="23807" r="2953" b="830"/>
          <a:stretch>
            <a:fillRect/>
          </a:stretch>
        </p:blipFill>
        <p:spPr bwMode="auto">
          <a:xfrm>
            <a:off x="3203848" y="3606560"/>
            <a:ext cx="3032817" cy="3251440"/>
          </a:xfrm>
          <a:prstGeom prst="rect">
            <a:avLst/>
          </a:prstGeom>
          <a:noFill/>
        </p:spPr>
      </p:pic>
      <p:pic>
        <p:nvPicPr>
          <p:cNvPr id="1029" name="Picture 5" descr="C:\Users\Helen\Photographs\Trees\VETree\Romania Oct 2013\8 Tree at Zoo Sibiu (4).JPG"/>
          <p:cNvPicPr>
            <a:picLocks noChangeAspect="1" noChangeArrowheads="1"/>
          </p:cNvPicPr>
          <p:nvPr/>
        </p:nvPicPr>
        <p:blipFill>
          <a:blip r:embed="rId6" cstate="print"/>
          <a:srcRect/>
          <a:stretch>
            <a:fillRect/>
          </a:stretch>
        </p:blipFill>
        <p:spPr bwMode="auto">
          <a:xfrm>
            <a:off x="6281682" y="3041576"/>
            <a:ext cx="2862318" cy="3816424"/>
          </a:xfrm>
          <a:prstGeom prst="rect">
            <a:avLst/>
          </a:prstGeom>
          <a:noFill/>
        </p:spPr>
      </p:pic>
      <p:sp>
        <p:nvSpPr>
          <p:cNvPr id="7" name="TextBox 6"/>
          <p:cNvSpPr txBox="1">
            <a:spLocks noChangeArrowheads="1"/>
          </p:cNvSpPr>
          <p:nvPr/>
        </p:nvSpPr>
        <p:spPr bwMode="auto">
          <a:xfrm>
            <a:off x="4682973" y="2564904"/>
            <a:ext cx="3024188"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sv-SE" altLang="en-US" dirty="0">
                <a:solidFill>
                  <a:schemeClr val="bg1"/>
                </a:solidFill>
              </a:rPr>
              <a:t>F</a:t>
            </a:r>
            <a:r>
              <a:rPr lang="sv-SE" altLang="en-US" dirty="0" smtClean="0">
                <a:solidFill>
                  <a:schemeClr val="bg1"/>
                </a:solidFill>
              </a:rPr>
              <a:t>otos</a:t>
            </a:r>
            <a:r>
              <a:rPr lang="sv-SE" altLang="en-US" dirty="0">
                <a:solidFill>
                  <a:schemeClr val="bg1"/>
                </a:solidFill>
              </a:rPr>
              <a:t>: Helen Read</a:t>
            </a:r>
            <a:endParaRPr lang="en-GB" altLang="en-US" dirty="0">
              <a:solidFill>
                <a:schemeClr val="bg1"/>
              </a:solidFill>
            </a:endParaRPr>
          </a:p>
        </p:txBody>
      </p:sp>
    </p:spTree>
    <p:extLst>
      <p:ext uri="{BB962C8B-B14F-4D97-AF65-F5344CB8AC3E}">
        <p14:creationId xmlns:p14="http://schemas.microsoft.com/office/powerpoint/2010/main" val="340564084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1" name="Title 1"/>
          <p:cNvSpPr>
            <a:spLocks noGrp="1"/>
          </p:cNvSpPr>
          <p:nvPr>
            <p:ph type="title"/>
          </p:nvPr>
        </p:nvSpPr>
        <p:spPr/>
        <p:txBody>
          <a:bodyPr/>
          <a:lstStyle/>
          <a:p>
            <a:r>
              <a:rPr lang="sv-SE" altLang="en-US" dirty="0" smtClean="0"/>
              <a:t>Boom 2</a:t>
            </a:r>
            <a:endParaRPr lang="en-GB" altLang="en-US" dirty="0" smtClean="0"/>
          </a:p>
        </p:txBody>
      </p:sp>
      <p:pic>
        <p:nvPicPr>
          <p:cNvPr id="104452" name="Content Placeholder 7"/>
          <p:cNvPicPr>
            <a:picLocks noGrp="1" noChangeAspect="1"/>
          </p:cNvPicPr>
          <p:nvPr>
            <p:ph sz="half" idx="1"/>
          </p:nvPr>
        </p:nvPicPr>
        <p:blipFill>
          <a:blip r:embed="rId3" cstate="print">
            <a:extLst>
              <a:ext uri="{28A0092B-C50C-407E-A947-70E740481C1C}">
                <a14:useLocalDpi xmlns:a14="http://schemas.microsoft.com/office/drawing/2010/main" val="0"/>
              </a:ext>
            </a:extLst>
          </a:blip>
          <a:srcRect b="6367"/>
          <a:stretch>
            <a:fillRect/>
          </a:stretch>
        </p:blipFill>
        <p:spPr>
          <a:xfrm>
            <a:off x="0" y="1238250"/>
            <a:ext cx="5310188" cy="3302000"/>
          </a:xfrm>
        </p:spPr>
      </p:pic>
      <p:pic>
        <p:nvPicPr>
          <p:cNvPr id="104450" name="Content Placeholder 8"/>
          <p:cNvPicPr>
            <a:picLocks noGrp="1" noChangeAspect="1"/>
          </p:cNvPicPr>
          <p:nvPr>
            <p:ph sz="half" idx="2"/>
          </p:nvPr>
        </p:nvPicPr>
        <p:blipFill>
          <a:blip r:embed="rId4" cstate="print">
            <a:extLst>
              <a:ext uri="{28A0092B-C50C-407E-A947-70E740481C1C}">
                <a14:useLocalDpi xmlns:a14="http://schemas.microsoft.com/office/drawing/2010/main" val="0"/>
              </a:ext>
            </a:extLst>
          </a:blip>
          <a:srcRect b="27657"/>
          <a:stretch>
            <a:fillRect/>
          </a:stretch>
        </p:blipFill>
        <p:spPr>
          <a:xfrm>
            <a:off x="3702050" y="4287838"/>
            <a:ext cx="5407025" cy="2597150"/>
          </a:xfrm>
        </p:spPr>
      </p:pic>
      <p:sp>
        <p:nvSpPr>
          <p:cNvPr id="104453" name="Text Placeholder 2"/>
          <p:cNvSpPr txBox="1">
            <a:spLocks/>
          </p:cNvSpPr>
          <p:nvPr/>
        </p:nvSpPr>
        <p:spPr bwMode="auto">
          <a:xfrm>
            <a:off x="5508625" y="2205038"/>
            <a:ext cx="3167063" cy="136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indent="0" eaLnBrk="1" hangingPunct="1">
              <a:spcBef>
                <a:spcPct val="20000"/>
              </a:spcBef>
            </a:pPr>
            <a:r>
              <a:rPr lang="en-GB" altLang="en-US" sz="2800" dirty="0" smtClean="0">
                <a:latin typeface="Calibri" pitchFamily="34" charset="0"/>
              </a:rPr>
              <a:t>300 </a:t>
            </a:r>
            <a:r>
              <a:rPr lang="en-GB" altLang="en-US" sz="2800" dirty="0" err="1" smtClean="0">
                <a:latin typeface="Calibri" pitchFamily="34" charset="0"/>
              </a:rPr>
              <a:t>jaar</a:t>
            </a:r>
            <a:r>
              <a:rPr lang="en-GB" altLang="en-US" sz="2800" dirty="0" smtClean="0">
                <a:latin typeface="Calibri" pitchFamily="34" charset="0"/>
              </a:rPr>
              <a:t> </a:t>
            </a:r>
            <a:r>
              <a:rPr lang="en-GB" altLang="en-US" sz="2800" dirty="0" err="1" smtClean="0">
                <a:latin typeface="Calibri" pitchFamily="34" charset="0"/>
              </a:rPr>
              <a:t>oude</a:t>
            </a:r>
            <a:r>
              <a:rPr lang="en-GB" altLang="en-US" sz="2800" dirty="0" smtClean="0">
                <a:latin typeface="Calibri" pitchFamily="34" charset="0"/>
              </a:rPr>
              <a:t> </a:t>
            </a:r>
            <a:r>
              <a:rPr lang="en-GB" altLang="en-US" sz="2800" dirty="0" err="1" smtClean="0">
                <a:latin typeface="Calibri" pitchFamily="34" charset="0"/>
              </a:rPr>
              <a:t>lindendreef</a:t>
            </a:r>
            <a:r>
              <a:rPr lang="en-GB" altLang="en-US" sz="2800" dirty="0" smtClean="0">
                <a:latin typeface="Calibri" pitchFamily="34" charset="0"/>
              </a:rPr>
              <a:t>, </a:t>
            </a:r>
            <a:r>
              <a:rPr lang="en-GB" altLang="en-US" sz="2800" dirty="0" err="1" smtClean="0">
                <a:latin typeface="Calibri" pitchFamily="34" charset="0"/>
              </a:rPr>
              <a:t>Edegem</a:t>
            </a:r>
            <a:r>
              <a:rPr lang="en-GB" altLang="en-US" sz="2800" dirty="0" smtClean="0">
                <a:latin typeface="Calibri" pitchFamily="34" charset="0"/>
              </a:rPr>
              <a:t>, </a:t>
            </a:r>
            <a:r>
              <a:rPr lang="en-GB" altLang="en-US" sz="2800" dirty="0" err="1" smtClean="0">
                <a:latin typeface="Calibri" pitchFamily="34" charset="0"/>
              </a:rPr>
              <a:t>België</a:t>
            </a:r>
            <a:endParaRPr lang="en-GB" altLang="en-US" sz="2800" dirty="0">
              <a:latin typeface="Calibri" pitchFamily="34" charset="0"/>
            </a:endParaRPr>
          </a:p>
        </p:txBody>
      </p:sp>
      <p:sp>
        <p:nvSpPr>
          <p:cNvPr id="104454" name="TextBox 10"/>
          <p:cNvSpPr txBox="1">
            <a:spLocks noChangeArrowheads="1"/>
          </p:cNvSpPr>
          <p:nvPr/>
        </p:nvSpPr>
        <p:spPr bwMode="auto">
          <a:xfrm>
            <a:off x="4102100" y="6488113"/>
            <a:ext cx="50419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sv-SE" altLang="en-US" dirty="0">
                <a:solidFill>
                  <a:schemeClr val="bg1"/>
                </a:solidFill>
              </a:rPr>
              <a:t>F</a:t>
            </a:r>
            <a:r>
              <a:rPr lang="sv-SE" altLang="en-US" dirty="0" smtClean="0">
                <a:solidFill>
                  <a:schemeClr val="bg1"/>
                </a:solidFill>
              </a:rPr>
              <a:t>otos</a:t>
            </a:r>
            <a:r>
              <a:rPr lang="sv-SE" altLang="en-US" dirty="0">
                <a:solidFill>
                  <a:schemeClr val="bg1"/>
                </a:solidFill>
              </a:rPr>
              <a:t>: Tom Joye</a:t>
            </a:r>
            <a:endParaRPr lang="en-GB" altLang="en-US" dirty="0">
              <a:solidFill>
                <a:schemeClr val="bg1"/>
              </a:solidFill>
            </a:endParaRPr>
          </a:p>
        </p:txBody>
      </p:sp>
    </p:spTree>
    <p:extLst>
      <p:ext uri="{BB962C8B-B14F-4D97-AF65-F5344CB8AC3E}">
        <p14:creationId xmlns:p14="http://schemas.microsoft.com/office/powerpoint/2010/main" val="15701473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Title 1"/>
          <p:cNvSpPr>
            <a:spLocks noGrp="1"/>
          </p:cNvSpPr>
          <p:nvPr>
            <p:ph type="title"/>
          </p:nvPr>
        </p:nvSpPr>
        <p:spPr>
          <a:xfrm>
            <a:off x="558089" y="404664"/>
            <a:ext cx="8229600" cy="1139825"/>
          </a:xfrm>
        </p:spPr>
        <p:txBody>
          <a:bodyPr/>
          <a:lstStyle/>
          <a:p>
            <a:pPr eaLnBrk="1" hangingPunct="1"/>
            <a:r>
              <a:rPr lang="en-GB" altLang="en-US" dirty="0" smtClean="0"/>
              <a:t>Boom 3</a:t>
            </a:r>
          </a:p>
        </p:txBody>
      </p:sp>
      <p:sp>
        <p:nvSpPr>
          <p:cNvPr id="91139" name="Text Placeholder 2"/>
          <p:cNvSpPr>
            <a:spLocks noGrp="1"/>
          </p:cNvSpPr>
          <p:nvPr>
            <p:ph type="body" sz="half" idx="1"/>
          </p:nvPr>
        </p:nvSpPr>
        <p:spPr>
          <a:xfrm>
            <a:off x="0" y="5013325"/>
            <a:ext cx="4038600" cy="1844675"/>
          </a:xfrm>
        </p:spPr>
        <p:txBody>
          <a:bodyPr/>
          <a:lstStyle/>
          <a:p>
            <a:pPr eaLnBrk="1" hangingPunct="1"/>
            <a:r>
              <a:rPr lang="en-GB" altLang="en-US" i="1" dirty="0" err="1" smtClean="0"/>
              <a:t>Quercus</a:t>
            </a:r>
            <a:r>
              <a:rPr lang="en-GB" altLang="en-US" i="1" dirty="0" smtClean="0"/>
              <a:t> </a:t>
            </a:r>
            <a:r>
              <a:rPr lang="en-GB" altLang="en-US" i="1" dirty="0" err="1" smtClean="0"/>
              <a:t>pubescens</a:t>
            </a:r>
            <a:r>
              <a:rPr lang="en-GB" altLang="en-US" i="1" dirty="0" smtClean="0"/>
              <a:t> </a:t>
            </a:r>
            <a:r>
              <a:rPr lang="en-GB" altLang="en-US" dirty="0" smtClean="0"/>
              <a:t>in </a:t>
            </a:r>
            <a:r>
              <a:rPr lang="en-GB" altLang="en-US" dirty="0" err="1" smtClean="0"/>
              <a:t>Noord-Spanje</a:t>
            </a:r>
            <a:endParaRPr lang="en-GB" altLang="en-US" dirty="0" smtClean="0"/>
          </a:p>
        </p:txBody>
      </p:sp>
      <p:pic>
        <p:nvPicPr>
          <p:cNvPr id="91140" name="Picture 6" descr="C:\Users\Helen\Photographs\To be catalogued and stored C and ex HD\Spain June 2013\CIMG2405.JPG"/>
          <p:cNvPicPr>
            <a:picLocks noGrp="1" noChangeAspect="1" noChangeArrowheads="1"/>
          </p:cNvPicPr>
          <p:nvPr>
            <p:ph sz="quarter" idx="2"/>
          </p:nvPr>
        </p:nvPicPr>
        <p:blipFill>
          <a:blip r:embed="rId3" cstate="print">
            <a:extLst>
              <a:ext uri="{28A0092B-C50C-407E-A947-70E740481C1C}">
                <a14:useLocalDpi xmlns:a14="http://schemas.microsoft.com/office/drawing/2010/main" val="0"/>
              </a:ext>
            </a:extLst>
          </a:blip>
          <a:srcRect/>
          <a:stretch>
            <a:fillRect/>
          </a:stretch>
        </p:blipFill>
        <p:spPr>
          <a:xfrm>
            <a:off x="0" y="0"/>
            <a:ext cx="3635375" cy="4848225"/>
          </a:xfrm>
          <a:noFill/>
        </p:spPr>
      </p:pic>
      <p:pic>
        <p:nvPicPr>
          <p:cNvPr id="91141" name="Picture 7" descr="C:\Users\Helen\Photographs\To be catalogued and stored C and ex HD\Spain June 2013\CIMG2406.JPG"/>
          <p:cNvPicPr>
            <a:picLocks noGrp="1" noChangeAspect="1" noChangeArrowheads="1"/>
          </p:cNvPicPr>
          <p:nvPr>
            <p:ph sz="quarter" idx="3"/>
          </p:nvPr>
        </p:nvPicPr>
        <p:blipFill>
          <a:blip r:embed="rId4" cstate="print">
            <a:extLst>
              <a:ext uri="{28A0092B-C50C-407E-A947-70E740481C1C}">
                <a14:useLocalDpi xmlns:a14="http://schemas.microsoft.com/office/drawing/2010/main" val="0"/>
              </a:ext>
            </a:extLst>
          </a:blip>
          <a:srcRect/>
          <a:stretch>
            <a:fillRect/>
          </a:stretch>
        </p:blipFill>
        <p:spPr>
          <a:xfrm>
            <a:off x="3276600" y="1628775"/>
            <a:ext cx="3559175" cy="2670175"/>
          </a:xfrm>
          <a:noFill/>
        </p:spPr>
      </p:pic>
      <p:pic>
        <p:nvPicPr>
          <p:cNvPr id="91142" name="Picture 8" descr="C:\Users\Helen\Photographs\To be catalogued and stored C and ex HD\Spain June 2013\CIMG2409.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011863" y="0"/>
            <a:ext cx="3132137" cy="2349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1143" name="Picture 10" descr="C:\Users\Helen\Photographs\To be catalogued and stored C and ex HD\Spain June 2013\CIMG2408.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367338" y="4025900"/>
            <a:ext cx="3776662" cy="2832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1144" name="TextBox 7"/>
          <p:cNvSpPr txBox="1">
            <a:spLocks noChangeArrowheads="1"/>
          </p:cNvSpPr>
          <p:nvPr/>
        </p:nvSpPr>
        <p:spPr bwMode="auto">
          <a:xfrm>
            <a:off x="5743575" y="6381750"/>
            <a:ext cx="3024188"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r>
              <a:rPr lang="sv-SE" altLang="en-US" sz="1800" dirty="0">
                <a:solidFill>
                  <a:schemeClr val="bg1"/>
                </a:solidFill>
                <a:latin typeface="Arial" charset="0"/>
              </a:rPr>
              <a:t>F</a:t>
            </a:r>
            <a:r>
              <a:rPr lang="sv-SE" altLang="en-US" sz="1800" dirty="0" smtClean="0">
                <a:solidFill>
                  <a:schemeClr val="bg1"/>
                </a:solidFill>
                <a:latin typeface="Arial" charset="0"/>
              </a:rPr>
              <a:t>otos</a:t>
            </a:r>
            <a:r>
              <a:rPr lang="sv-SE" altLang="en-US" sz="1800" dirty="0">
                <a:solidFill>
                  <a:schemeClr val="bg1"/>
                </a:solidFill>
                <a:latin typeface="Arial" charset="0"/>
              </a:rPr>
              <a:t>: Helen Read</a:t>
            </a:r>
            <a:endParaRPr lang="en-GB" altLang="en-US" sz="1800" dirty="0">
              <a:solidFill>
                <a:schemeClr val="bg1"/>
              </a:solidFill>
              <a:latin typeface="Arial" charset="0"/>
            </a:endParaRPr>
          </a:p>
        </p:txBody>
      </p:sp>
    </p:spTree>
    <p:extLst>
      <p:ext uri="{BB962C8B-B14F-4D97-AF65-F5344CB8AC3E}">
        <p14:creationId xmlns:p14="http://schemas.microsoft.com/office/powerpoint/2010/main" val="81055855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Title 1"/>
          <p:cNvSpPr>
            <a:spLocks noGrp="1"/>
          </p:cNvSpPr>
          <p:nvPr>
            <p:ph type="title"/>
          </p:nvPr>
        </p:nvSpPr>
        <p:spPr>
          <a:xfrm>
            <a:off x="0" y="0"/>
            <a:ext cx="3827463" cy="1139825"/>
          </a:xfrm>
        </p:spPr>
        <p:txBody>
          <a:bodyPr/>
          <a:lstStyle/>
          <a:p>
            <a:pPr eaLnBrk="1" hangingPunct="1"/>
            <a:r>
              <a:rPr lang="en-GB" altLang="en-US" dirty="0" smtClean="0"/>
              <a:t>Boom 4</a:t>
            </a:r>
          </a:p>
        </p:txBody>
      </p:sp>
      <p:sp>
        <p:nvSpPr>
          <p:cNvPr id="94211" name="Text Placeholder 2"/>
          <p:cNvSpPr>
            <a:spLocks noGrp="1"/>
          </p:cNvSpPr>
          <p:nvPr>
            <p:ph type="body" sz="half" idx="1"/>
          </p:nvPr>
        </p:nvSpPr>
        <p:spPr>
          <a:xfrm>
            <a:off x="0" y="981075"/>
            <a:ext cx="4356100" cy="1727200"/>
          </a:xfrm>
        </p:spPr>
        <p:txBody>
          <a:bodyPr/>
          <a:lstStyle/>
          <a:p>
            <a:pPr eaLnBrk="1" hangingPunct="1">
              <a:buFont typeface="Wingdings" pitchFamily="2" charset="2"/>
              <a:buNone/>
            </a:pPr>
            <a:r>
              <a:rPr lang="en-GB" altLang="en-US" dirty="0" smtClean="0"/>
              <a:t>    </a:t>
            </a:r>
            <a:r>
              <a:rPr lang="en-GB" altLang="en-US" dirty="0" err="1" smtClean="0"/>
              <a:t>Es</a:t>
            </a:r>
            <a:r>
              <a:rPr lang="en-GB" altLang="en-US" dirty="0" smtClean="0"/>
              <a:t> op </a:t>
            </a:r>
            <a:r>
              <a:rPr lang="en-GB" altLang="en-US" dirty="0" err="1" smtClean="0"/>
              <a:t>een</a:t>
            </a:r>
            <a:r>
              <a:rPr lang="en-GB" altLang="en-US" dirty="0" smtClean="0"/>
              <a:t> </a:t>
            </a:r>
            <a:r>
              <a:rPr lang="en-GB" altLang="en-US" dirty="0" err="1" smtClean="0"/>
              <a:t>rustige</a:t>
            </a:r>
            <a:r>
              <a:rPr lang="en-GB" altLang="en-US" dirty="0" smtClean="0"/>
              <a:t> </a:t>
            </a:r>
            <a:r>
              <a:rPr lang="en-GB" altLang="en-US" dirty="0" err="1" smtClean="0"/>
              <a:t>landweg</a:t>
            </a:r>
            <a:r>
              <a:rPr lang="en-GB" altLang="en-US" dirty="0" smtClean="0"/>
              <a:t> in Northumberland, UK</a:t>
            </a:r>
          </a:p>
        </p:txBody>
      </p:sp>
      <p:sp>
        <p:nvSpPr>
          <p:cNvPr id="94212" name="Content Placeholder 3"/>
          <p:cNvSpPr>
            <a:spLocks noGrp="1"/>
          </p:cNvSpPr>
          <p:nvPr>
            <p:ph sz="quarter" idx="2"/>
          </p:nvPr>
        </p:nvSpPr>
        <p:spPr/>
        <p:txBody>
          <a:bodyPr/>
          <a:lstStyle/>
          <a:p>
            <a:pPr eaLnBrk="1" hangingPunct="1"/>
            <a:endParaRPr lang="en-US" altLang="en-US" smtClean="0"/>
          </a:p>
        </p:txBody>
      </p:sp>
      <p:pic>
        <p:nvPicPr>
          <p:cNvPr id="94214" name="Picture 2" descr="C:\Users\Helen\Photographs\To be catalogued and stored C and ex HD\13 August 2013 labelled\Wooler trees\Tree 1 Wooler July 2013 (2).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2565400"/>
            <a:ext cx="5724525" cy="429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4215" name="Picture 4" descr="C:\Users\Helen\Photographs\To be catalogued and stored C and ex HD\13 August 2013 labelled\Wooler trees\Tree 1 Wooler July 2013 (5).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356100" y="0"/>
            <a:ext cx="3240088" cy="432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4213" name="Picture 5" descr="C:\Users\Helen\Photographs\To be catalogued and stored C and ex HD\13 August 2013 labelled\Wooler trees\Tree 1 Wooler July 2013 (4).JPG"/>
          <p:cNvPicPr>
            <a:picLocks noGrp="1" noChangeAspect="1" noChangeArrowheads="1"/>
          </p:cNvPicPr>
          <p:nvPr>
            <p:ph sz="quarter" idx="3"/>
          </p:nvPr>
        </p:nvPicPr>
        <p:blipFill>
          <a:blip r:embed="rId5" cstate="print">
            <a:extLst>
              <a:ext uri="{28A0092B-C50C-407E-A947-70E740481C1C}">
                <a14:useLocalDpi xmlns:a14="http://schemas.microsoft.com/office/drawing/2010/main" val="0"/>
              </a:ext>
            </a:extLst>
          </a:blip>
          <a:stretch>
            <a:fillRect/>
          </a:stretch>
        </p:blipFill>
        <p:spPr>
          <a:xfrm>
            <a:off x="6451988" y="3284984"/>
            <a:ext cx="2706288" cy="3612963"/>
          </a:xfrm>
          <a:noFill/>
        </p:spPr>
      </p:pic>
      <p:sp>
        <p:nvSpPr>
          <p:cNvPr id="94216" name="TextBox 7"/>
          <p:cNvSpPr txBox="1">
            <a:spLocks noChangeArrowheads="1"/>
          </p:cNvSpPr>
          <p:nvPr/>
        </p:nvSpPr>
        <p:spPr bwMode="auto">
          <a:xfrm>
            <a:off x="33338" y="6488113"/>
            <a:ext cx="3024187"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sv-SE" altLang="en-US" dirty="0">
                <a:solidFill>
                  <a:schemeClr val="bg1"/>
                </a:solidFill>
              </a:rPr>
              <a:t>F</a:t>
            </a:r>
            <a:r>
              <a:rPr lang="sv-SE" altLang="en-US" dirty="0" smtClean="0">
                <a:solidFill>
                  <a:schemeClr val="bg1"/>
                </a:solidFill>
              </a:rPr>
              <a:t>otos</a:t>
            </a:r>
            <a:r>
              <a:rPr lang="sv-SE" altLang="en-US" dirty="0">
                <a:solidFill>
                  <a:schemeClr val="bg1"/>
                </a:solidFill>
              </a:rPr>
              <a:t>: Helen Read</a:t>
            </a:r>
            <a:endParaRPr lang="en-GB" altLang="en-US" dirty="0">
              <a:solidFill>
                <a:schemeClr val="bg1"/>
              </a:solidFill>
            </a:endParaRPr>
          </a:p>
        </p:txBody>
      </p:sp>
    </p:spTree>
    <p:extLst>
      <p:ext uri="{BB962C8B-B14F-4D97-AF65-F5344CB8AC3E}">
        <p14:creationId xmlns:p14="http://schemas.microsoft.com/office/powerpoint/2010/main" val="52400209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Title 1"/>
          <p:cNvSpPr>
            <a:spLocks noGrp="1"/>
          </p:cNvSpPr>
          <p:nvPr>
            <p:ph type="title"/>
          </p:nvPr>
        </p:nvSpPr>
        <p:spPr/>
        <p:txBody>
          <a:bodyPr/>
          <a:lstStyle/>
          <a:p>
            <a:pPr eaLnBrk="1" hangingPunct="1"/>
            <a:r>
              <a:rPr lang="en-GB" altLang="en-US" dirty="0" smtClean="0"/>
              <a:t>Boom 5</a:t>
            </a:r>
          </a:p>
        </p:txBody>
      </p:sp>
      <p:sp>
        <p:nvSpPr>
          <p:cNvPr id="95235" name="Text Placeholder 2"/>
          <p:cNvSpPr>
            <a:spLocks noGrp="1"/>
          </p:cNvSpPr>
          <p:nvPr>
            <p:ph type="body" sz="half" idx="1"/>
          </p:nvPr>
        </p:nvSpPr>
        <p:spPr>
          <a:xfrm>
            <a:off x="0" y="1268413"/>
            <a:ext cx="4038600" cy="4525962"/>
          </a:xfrm>
        </p:spPr>
        <p:txBody>
          <a:bodyPr/>
          <a:lstStyle/>
          <a:p>
            <a:pPr eaLnBrk="1" hangingPunct="1">
              <a:buFont typeface="Wingdings" pitchFamily="2" charset="2"/>
              <a:buNone/>
            </a:pPr>
            <a:r>
              <a:rPr lang="en-GB" altLang="en-US" dirty="0" smtClean="0"/>
              <a:t>  </a:t>
            </a:r>
            <a:r>
              <a:rPr lang="en-GB" altLang="en-US" dirty="0" err="1" smtClean="0"/>
              <a:t>Eik</a:t>
            </a:r>
            <a:r>
              <a:rPr lang="en-GB" altLang="en-US" dirty="0" smtClean="0"/>
              <a:t> in </a:t>
            </a:r>
            <a:r>
              <a:rPr lang="en-GB" altLang="en-US" dirty="0" err="1" smtClean="0"/>
              <a:t>verkaveling</a:t>
            </a:r>
            <a:r>
              <a:rPr lang="en-GB" altLang="en-US" dirty="0" smtClean="0"/>
              <a:t>, Suffolk, UK</a:t>
            </a:r>
          </a:p>
        </p:txBody>
      </p:sp>
      <p:pic>
        <p:nvPicPr>
          <p:cNvPr id="95236" name="Picture 3" descr="C:\Users\Helen\Photographs\To be catalogued and stored C and ex HD\13 August 2013 labelled\Aspal\Tree 1Aspal Close Aug 2013 (2).JPG"/>
          <p:cNvPicPr>
            <a:picLocks noGrp="1" noChangeAspect="1" noChangeArrowheads="1"/>
          </p:cNvPicPr>
          <p:nvPr>
            <p:ph sz="quarter" idx="2"/>
          </p:nvPr>
        </p:nvPicPr>
        <p:blipFill>
          <a:blip r:embed="rId3" cstate="print">
            <a:extLst>
              <a:ext uri="{28A0092B-C50C-407E-A947-70E740481C1C}">
                <a14:useLocalDpi xmlns:a14="http://schemas.microsoft.com/office/drawing/2010/main" val="0"/>
              </a:ext>
            </a:extLst>
          </a:blip>
          <a:srcRect/>
          <a:stretch>
            <a:fillRect/>
          </a:stretch>
        </p:blipFill>
        <p:spPr>
          <a:xfrm>
            <a:off x="6659563" y="0"/>
            <a:ext cx="2484437" cy="3311525"/>
          </a:xfrm>
          <a:noFill/>
        </p:spPr>
      </p:pic>
      <p:pic>
        <p:nvPicPr>
          <p:cNvPr id="95237" name="Picture 4" descr="C:\Users\Helen\Photographs\To be catalogued and stored C and ex HD\13 August 2013 labelled\Aspal\Tree 1Aspal Close Aug 2013 (4).JPG"/>
          <p:cNvPicPr>
            <a:picLocks noGrp="1" noChangeAspect="1" noChangeArrowheads="1"/>
          </p:cNvPicPr>
          <p:nvPr>
            <p:ph sz="quarter" idx="3"/>
          </p:nvPr>
        </p:nvPicPr>
        <p:blipFill>
          <a:blip r:embed="rId4" cstate="print">
            <a:extLst>
              <a:ext uri="{28A0092B-C50C-407E-A947-70E740481C1C}">
                <a14:useLocalDpi xmlns:a14="http://schemas.microsoft.com/office/drawing/2010/main" val="0"/>
              </a:ext>
            </a:extLst>
          </a:blip>
          <a:stretch>
            <a:fillRect/>
          </a:stretch>
        </p:blipFill>
        <p:spPr>
          <a:xfrm>
            <a:off x="6660232" y="3284984"/>
            <a:ext cx="2684352" cy="3574604"/>
          </a:xfrm>
          <a:noFill/>
        </p:spPr>
      </p:pic>
      <p:pic>
        <p:nvPicPr>
          <p:cNvPr id="95238" name="Picture 2" descr="C:\Users\Helen\Photographs\To be catalogued and stored C and ex HD\13 August 2013 labelled\Aspal\Tree 1Aspal Close Aug 2013 (1).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0" y="2636838"/>
            <a:ext cx="5627688" cy="4221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5239" name="TextBox 6"/>
          <p:cNvSpPr txBox="1">
            <a:spLocks noChangeArrowheads="1"/>
          </p:cNvSpPr>
          <p:nvPr/>
        </p:nvSpPr>
        <p:spPr bwMode="auto">
          <a:xfrm>
            <a:off x="0" y="6489700"/>
            <a:ext cx="3024188"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sv-SE" altLang="en-US" dirty="0">
                <a:solidFill>
                  <a:schemeClr val="bg1"/>
                </a:solidFill>
              </a:rPr>
              <a:t>F</a:t>
            </a:r>
            <a:r>
              <a:rPr lang="sv-SE" altLang="en-US" dirty="0" smtClean="0">
                <a:solidFill>
                  <a:schemeClr val="bg1"/>
                </a:solidFill>
              </a:rPr>
              <a:t>otos</a:t>
            </a:r>
            <a:r>
              <a:rPr lang="sv-SE" altLang="en-US" dirty="0">
                <a:solidFill>
                  <a:schemeClr val="bg1"/>
                </a:solidFill>
              </a:rPr>
              <a:t>: Helen Read</a:t>
            </a:r>
            <a:endParaRPr lang="en-GB" altLang="en-US" dirty="0">
              <a:solidFill>
                <a:schemeClr val="bg1"/>
              </a:solidFill>
            </a:endParaRPr>
          </a:p>
        </p:txBody>
      </p:sp>
    </p:spTree>
    <p:extLst>
      <p:ext uri="{BB962C8B-B14F-4D97-AF65-F5344CB8AC3E}">
        <p14:creationId xmlns:p14="http://schemas.microsoft.com/office/powerpoint/2010/main" val="53990509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Title 1"/>
          <p:cNvSpPr>
            <a:spLocks noGrp="1"/>
          </p:cNvSpPr>
          <p:nvPr>
            <p:ph type="title"/>
          </p:nvPr>
        </p:nvSpPr>
        <p:spPr/>
        <p:txBody>
          <a:bodyPr/>
          <a:lstStyle/>
          <a:p>
            <a:pPr eaLnBrk="1" hangingPunct="1"/>
            <a:r>
              <a:rPr lang="en-GB" altLang="en-US" dirty="0" smtClean="0"/>
              <a:t>Boom 6</a:t>
            </a:r>
          </a:p>
        </p:txBody>
      </p:sp>
      <p:sp>
        <p:nvSpPr>
          <p:cNvPr id="93187" name="Text Placeholder 2"/>
          <p:cNvSpPr>
            <a:spLocks noGrp="1"/>
          </p:cNvSpPr>
          <p:nvPr>
            <p:ph type="body" sz="half" idx="1"/>
          </p:nvPr>
        </p:nvSpPr>
        <p:spPr>
          <a:xfrm>
            <a:off x="6659563" y="3916363"/>
            <a:ext cx="2304925" cy="2941637"/>
          </a:xfrm>
        </p:spPr>
        <p:txBody>
          <a:bodyPr/>
          <a:lstStyle/>
          <a:p>
            <a:pPr eaLnBrk="1" hangingPunct="1">
              <a:buFont typeface="Wingdings" pitchFamily="2" charset="2"/>
              <a:buNone/>
            </a:pPr>
            <a:r>
              <a:rPr lang="en-GB" altLang="en-US" i="1" dirty="0" smtClean="0"/>
              <a:t>   </a:t>
            </a:r>
            <a:r>
              <a:rPr lang="en-GB" altLang="en-US" i="1" dirty="0" err="1" smtClean="0"/>
              <a:t>Quercus</a:t>
            </a:r>
            <a:r>
              <a:rPr lang="en-GB" altLang="en-US" i="1" dirty="0" smtClean="0"/>
              <a:t> </a:t>
            </a:r>
            <a:r>
              <a:rPr lang="en-GB" altLang="en-US" i="1" dirty="0" err="1" smtClean="0"/>
              <a:t>pubescens</a:t>
            </a:r>
            <a:r>
              <a:rPr lang="en-GB" altLang="en-US" i="1" dirty="0" smtClean="0"/>
              <a:t> </a:t>
            </a:r>
            <a:r>
              <a:rPr lang="en-GB" altLang="en-US" dirty="0" smtClean="0"/>
              <a:t>in </a:t>
            </a:r>
            <a:r>
              <a:rPr lang="en-GB" altLang="en-US" dirty="0" err="1" smtClean="0"/>
              <a:t>Noord-Spanje</a:t>
            </a:r>
            <a:endParaRPr lang="en-GB" altLang="en-US" dirty="0" smtClean="0"/>
          </a:p>
        </p:txBody>
      </p:sp>
      <p:pic>
        <p:nvPicPr>
          <p:cNvPr id="93188" name="Picture 5" descr="C:\Users\Helen\Photographs\To be catalogued and stored C and ex HD\Spain June 2013\CIMG2394.JPG"/>
          <p:cNvPicPr>
            <a:picLocks noGrp="1" noChangeAspect="1" noChangeArrowheads="1"/>
          </p:cNvPicPr>
          <p:nvPr>
            <p:ph sz="quarter" idx="2"/>
          </p:nvPr>
        </p:nvPicPr>
        <p:blipFill>
          <a:blip r:embed="rId3" cstate="print">
            <a:extLst>
              <a:ext uri="{28A0092B-C50C-407E-A947-70E740481C1C}">
                <a14:useLocalDpi xmlns:a14="http://schemas.microsoft.com/office/drawing/2010/main" val="0"/>
              </a:ext>
            </a:extLst>
          </a:blip>
          <a:srcRect/>
          <a:stretch>
            <a:fillRect/>
          </a:stretch>
        </p:blipFill>
        <p:spPr>
          <a:xfrm>
            <a:off x="6640513" y="0"/>
            <a:ext cx="2503487" cy="3338513"/>
          </a:xfrm>
          <a:noFill/>
        </p:spPr>
      </p:pic>
      <p:pic>
        <p:nvPicPr>
          <p:cNvPr id="93189" name="Picture 4" descr="C:\Users\Helen\Photographs\To be catalogued and stored C and ex HD\Spain June 2013\CIMG2396.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0" y="0"/>
            <a:ext cx="3435350" cy="4581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3190" name="Picture 7" descr="C:\Users\Helen\Photographs\To be catalogued and stored C and ex HD\Spain June 2013\CIMG2398.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132138" y="2033588"/>
            <a:ext cx="3617912" cy="4824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3191" name="TextBox 6"/>
          <p:cNvSpPr txBox="1">
            <a:spLocks noChangeArrowheads="1"/>
          </p:cNvSpPr>
          <p:nvPr/>
        </p:nvSpPr>
        <p:spPr bwMode="auto">
          <a:xfrm>
            <a:off x="19050" y="4211638"/>
            <a:ext cx="3024188"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sv-SE" altLang="en-US" dirty="0">
                <a:solidFill>
                  <a:schemeClr val="bg1"/>
                </a:solidFill>
              </a:rPr>
              <a:t>F</a:t>
            </a:r>
            <a:r>
              <a:rPr lang="sv-SE" altLang="en-US" dirty="0" smtClean="0">
                <a:solidFill>
                  <a:schemeClr val="bg1"/>
                </a:solidFill>
              </a:rPr>
              <a:t>otos</a:t>
            </a:r>
            <a:r>
              <a:rPr lang="sv-SE" altLang="en-US" dirty="0">
                <a:solidFill>
                  <a:schemeClr val="bg1"/>
                </a:solidFill>
              </a:rPr>
              <a:t>: Helen Read</a:t>
            </a:r>
            <a:endParaRPr lang="en-GB" altLang="en-US" dirty="0">
              <a:solidFill>
                <a:schemeClr val="bg1"/>
              </a:solidFill>
            </a:endParaRPr>
          </a:p>
        </p:txBody>
      </p:sp>
    </p:spTree>
    <p:extLst>
      <p:ext uri="{BB962C8B-B14F-4D97-AF65-F5344CB8AC3E}">
        <p14:creationId xmlns:p14="http://schemas.microsoft.com/office/powerpoint/2010/main" val="171796265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4869160"/>
            <a:ext cx="5796136" cy="1647056"/>
          </a:xfrm>
        </p:spPr>
        <p:txBody>
          <a:bodyPr>
            <a:normAutofit/>
          </a:bodyPr>
          <a:lstStyle/>
          <a:p>
            <a:pPr algn="l"/>
            <a:r>
              <a:rPr lang="en-GB" sz="2800" dirty="0" err="1" smtClean="0"/>
              <a:t>Breite</a:t>
            </a:r>
            <a:r>
              <a:rPr lang="en-GB" sz="2800" dirty="0" smtClean="0"/>
              <a:t> Natura 2000 site, </a:t>
            </a:r>
            <a:r>
              <a:rPr lang="en-GB" sz="2800" dirty="0" err="1" smtClean="0"/>
              <a:t>Roemenië</a:t>
            </a:r>
            <a:r>
              <a:rPr lang="en-GB" sz="2800" dirty="0" smtClean="0"/>
              <a:t>: </a:t>
            </a:r>
            <a:br>
              <a:rPr lang="en-GB" sz="2800" dirty="0" smtClean="0"/>
            </a:br>
            <a:r>
              <a:rPr lang="en-GB" sz="2800" dirty="0" err="1" smtClean="0"/>
              <a:t>Eik</a:t>
            </a:r>
            <a:r>
              <a:rPr lang="en-GB" sz="2800" dirty="0" smtClean="0"/>
              <a:t> </a:t>
            </a:r>
            <a:r>
              <a:rPr lang="en-GB" sz="2800" dirty="0" err="1" smtClean="0"/>
              <a:t>omringd</a:t>
            </a:r>
            <a:r>
              <a:rPr lang="en-GB" sz="2800" dirty="0" smtClean="0"/>
              <a:t> door </a:t>
            </a:r>
            <a:r>
              <a:rPr lang="en-GB" sz="2800" dirty="0" err="1" smtClean="0"/>
              <a:t>jongere</a:t>
            </a:r>
            <a:r>
              <a:rPr lang="en-GB" sz="2800" dirty="0" smtClean="0"/>
              <a:t> </a:t>
            </a:r>
            <a:r>
              <a:rPr lang="en-GB" sz="2800" dirty="0" err="1" smtClean="0"/>
              <a:t>haagbeuken</a:t>
            </a:r>
            <a:r>
              <a:rPr lang="en-GB" sz="2800" dirty="0" smtClean="0"/>
              <a:t> die hem nu </a:t>
            </a:r>
            <a:r>
              <a:rPr lang="en-GB" sz="2800" dirty="0" err="1" smtClean="0"/>
              <a:t>overgroeien</a:t>
            </a:r>
            <a:r>
              <a:rPr lang="en-GB" sz="2800" dirty="0"/>
              <a:t>.</a:t>
            </a:r>
          </a:p>
        </p:txBody>
      </p:sp>
      <p:pic>
        <p:nvPicPr>
          <p:cNvPr id="6146" name="Picture 2" descr="C:\Users\Helen\Photographs\Trees\VETree\Romania Oct 2013\29 Breite Young swamping old (1).JPG"/>
          <p:cNvPicPr>
            <a:picLocks noGrp="1" noChangeAspect="1" noChangeArrowheads="1"/>
          </p:cNvPicPr>
          <p:nvPr>
            <p:ph sz="half" idx="1"/>
          </p:nvPr>
        </p:nvPicPr>
        <p:blipFill>
          <a:blip r:embed="rId3" cstate="print"/>
          <a:srcRect/>
          <a:stretch>
            <a:fillRect/>
          </a:stretch>
        </p:blipFill>
        <p:spPr bwMode="auto">
          <a:xfrm>
            <a:off x="0" y="188640"/>
            <a:ext cx="3394472" cy="4525963"/>
          </a:xfrm>
          <a:prstGeom prst="rect">
            <a:avLst/>
          </a:prstGeom>
          <a:noFill/>
        </p:spPr>
      </p:pic>
      <p:pic>
        <p:nvPicPr>
          <p:cNvPr id="6148" name="Picture 4" descr="C:\Users\Helen\Photographs\Trees\VETree\Romania Oct 2013\23 Breite (29).JPG"/>
          <p:cNvPicPr>
            <a:picLocks noGrp="1" noChangeAspect="1" noChangeArrowheads="1"/>
          </p:cNvPicPr>
          <p:nvPr>
            <p:ph sz="half" idx="2"/>
          </p:nvPr>
        </p:nvPicPr>
        <p:blipFill>
          <a:blip r:embed="rId4" cstate="print"/>
          <a:stretch>
            <a:fillRect/>
          </a:stretch>
        </p:blipFill>
        <p:spPr bwMode="auto">
          <a:xfrm>
            <a:off x="5652120" y="4280322"/>
            <a:ext cx="3395749" cy="2543695"/>
          </a:xfrm>
          <a:prstGeom prst="rect">
            <a:avLst/>
          </a:prstGeom>
          <a:noFill/>
        </p:spPr>
      </p:pic>
      <p:pic>
        <p:nvPicPr>
          <p:cNvPr id="6149" name="Picture 5" descr="C:\Users\Helen\Photographs\Trees\VETree\Romania Oct 2013\29 Breite Young swamping old (3).JPG"/>
          <p:cNvPicPr>
            <a:picLocks noChangeAspect="1" noChangeArrowheads="1"/>
          </p:cNvPicPr>
          <p:nvPr/>
        </p:nvPicPr>
        <p:blipFill>
          <a:blip r:embed="rId5" cstate="print"/>
          <a:srcRect/>
          <a:stretch>
            <a:fillRect/>
          </a:stretch>
        </p:blipFill>
        <p:spPr bwMode="auto">
          <a:xfrm>
            <a:off x="3707904" y="1124744"/>
            <a:ext cx="2771800" cy="3695734"/>
          </a:xfrm>
          <a:prstGeom prst="rect">
            <a:avLst/>
          </a:prstGeom>
          <a:noFill/>
        </p:spPr>
      </p:pic>
      <p:sp>
        <p:nvSpPr>
          <p:cNvPr id="9" name="TextBox 8"/>
          <p:cNvSpPr txBox="1"/>
          <p:nvPr/>
        </p:nvSpPr>
        <p:spPr>
          <a:xfrm>
            <a:off x="6660232" y="3356992"/>
            <a:ext cx="2483768" cy="923330"/>
          </a:xfrm>
          <a:prstGeom prst="rect">
            <a:avLst/>
          </a:prstGeom>
          <a:noFill/>
        </p:spPr>
        <p:txBody>
          <a:bodyPr wrap="square" rtlCol="0">
            <a:spAutoFit/>
          </a:bodyPr>
          <a:lstStyle/>
          <a:p>
            <a:r>
              <a:rPr lang="en-GB" dirty="0" err="1" smtClean="0"/>
              <a:t>Vlakbij</a:t>
            </a:r>
            <a:r>
              <a:rPr lang="en-GB" dirty="0" smtClean="0"/>
              <a:t> is </a:t>
            </a:r>
            <a:r>
              <a:rPr lang="en-GB" dirty="0" err="1" smtClean="0"/>
              <a:t>een</a:t>
            </a:r>
            <a:r>
              <a:rPr lang="en-GB" dirty="0" smtClean="0"/>
              <a:t> </a:t>
            </a:r>
            <a:r>
              <a:rPr lang="en-GB" dirty="0" err="1" smtClean="0"/>
              <a:t>andere</a:t>
            </a:r>
            <a:r>
              <a:rPr lang="en-GB" dirty="0" smtClean="0"/>
              <a:t>   </a:t>
            </a:r>
            <a:r>
              <a:rPr lang="en-GB" dirty="0" err="1" smtClean="0"/>
              <a:t>eik</a:t>
            </a:r>
            <a:r>
              <a:rPr lang="en-GB" dirty="0" smtClean="0"/>
              <a:t> </a:t>
            </a:r>
            <a:r>
              <a:rPr lang="en-GB" dirty="0" err="1" smtClean="0"/>
              <a:t>gestorven</a:t>
            </a:r>
            <a:r>
              <a:rPr lang="en-GB" dirty="0" smtClean="0"/>
              <a:t> en </a:t>
            </a:r>
            <a:r>
              <a:rPr lang="en-GB" dirty="0" err="1" smtClean="0"/>
              <a:t>omgevallen</a:t>
            </a:r>
            <a:endParaRPr lang="en-GB" dirty="0"/>
          </a:p>
        </p:txBody>
      </p:sp>
      <p:sp>
        <p:nvSpPr>
          <p:cNvPr id="7" name="TextBox 6"/>
          <p:cNvSpPr txBox="1">
            <a:spLocks noChangeArrowheads="1"/>
          </p:cNvSpPr>
          <p:nvPr/>
        </p:nvSpPr>
        <p:spPr bwMode="auto">
          <a:xfrm>
            <a:off x="179512" y="4095378"/>
            <a:ext cx="3024188"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sv-SE" altLang="en-US" dirty="0">
                <a:solidFill>
                  <a:schemeClr val="bg1"/>
                </a:solidFill>
              </a:rPr>
              <a:t>F</a:t>
            </a:r>
            <a:r>
              <a:rPr lang="sv-SE" altLang="en-US" dirty="0" smtClean="0">
                <a:solidFill>
                  <a:schemeClr val="bg1"/>
                </a:solidFill>
              </a:rPr>
              <a:t>otos</a:t>
            </a:r>
            <a:r>
              <a:rPr lang="sv-SE" altLang="en-US" dirty="0">
                <a:solidFill>
                  <a:schemeClr val="bg1"/>
                </a:solidFill>
              </a:rPr>
              <a:t>: Helen Read</a:t>
            </a:r>
            <a:endParaRPr lang="en-GB" altLang="en-US" dirty="0">
              <a:solidFill>
                <a:schemeClr val="bg1"/>
              </a:solidFill>
            </a:endParaRPr>
          </a:p>
        </p:txBody>
      </p:sp>
      <p:sp>
        <p:nvSpPr>
          <p:cNvPr id="8" name="TextBox 7"/>
          <p:cNvSpPr txBox="1"/>
          <p:nvPr/>
        </p:nvSpPr>
        <p:spPr>
          <a:xfrm>
            <a:off x="4283968" y="188640"/>
            <a:ext cx="2376264" cy="769441"/>
          </a:xfrm>
          <a:prstGeom prst="rect">
            <a:avLst/>
          </a:prstGeom>
          <a:noFill/>
        </p:spPr>
        <p:txBody>
          <a:bodyPr wrap="square" rtlCol="0">
            <a:spAutoFit/>
          </a:bodyPr>
          <a:lstStyle/>
          <a:p>
            <a:r>
              <a:rPr lang="en-GB" sz="4400" dirty="0" smtClean="0"/>
              <a:t>Boom 7</a:t>
            </a:r>
            <a:endParaRPr lang="en-GB" sz="4400" dirty="0"/>
          </a:p>
        </p:txBody>
      </p:sp>
    </p:spTree>
    <p:extLst>
      <p:ext uri="{BB962C8B-B14F-4D97-AF65-F5344CB8AC3E}">
        <p14:creationId xmlns:p14="http://schemas.microsoft.com/office/powerpoint/2010/main" val="347936142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3861048"/>
            <a:ext cx="4608512" cy="2583160"/>
          </a:xfrm>
        </p:spPr>
        <p:txBody>
          <a:bodyPr>
            <a:normAutofit fontScale="90000"/>
          </a:bodyPr>
          <a:lstStyle/>
          <a:p>
            <a:pPr algn="l"/>
            <a:r>
              <a:rPr lang="en-GB" sz="2800" dirty="0" err="1" smtClean="0"/>
              <a:t>Breite</a:t>
            </a:r>
            <a:r>
              <a:rPr lang="en-GB" sz="2800" dirty="0" smtClean="0"/>
              <a:t> Natura 2000 site, </a:t>
            </a:r>
            <a:r>
              <a:rPr lang="en-GB" sz="2800" dirty="0" err="1" smtClean="0"/>
              <a:t>Roemenië</a:t>
            </a:r>
            <a:r>
              <a:rPr lang="en-GB" sz="2800" dirty="0" smtClean="0"/>
              <a:t>: </a:t>
            </a:r>
            <a:r>
              <a:rPr lang="en-GB" sz="2800" dirty="0" err="1" smtClean="0"/>
              <a:t>jonge</a:t>
            </a:r>
            <a:r>
              <a:rPr lang="en-GB" sz="2800" dirty="0" smtClean="0"/>
              <a:t> </a:t>
            </a:r>
            <a:r>
              <a:rPr lang="en-GB" sz="2800" dirty="0" err="1" smtClean="0"/>
              <a:t>haagbeuken</a:t>
            </a:r>
            <a:r>
              <a:rPr lang="en-GB" sz="2800" dirty="0" smtClean="0"/>
              <a:t> </a:t>
            </a:r>
            <a:r>
              <a:rPr lang="en-GB" sz="2800" dirty="0" err="1" smtClean="0"/>
              <a:t>groeien</a:t>
            </a:r>
            <a:r>
              <a:rPr lang="en-GB" sz="2800" dirty="0" smtClean="0"/>
              <a:t> </a:t>
            </a:r>
            <a:r>
              <a:rPr lang="en-GB" sz="2800" dirty="0" err="1" smtClean="0"/>
              <a:t>rond</a:t>
            </a:r>
            <a:r>
              <a:rPr lang="en-GB" sz="2800" dirty="0" smtClean="0"/>
              <a:t> </a:t>
            </a:r>
            <a:r>
              <a:rPr lang="en-GB" sz="2800" dirty="0" err="1" smtClean="0"/>
              <a:t>een</a:t>
            </a:r>
            <a:r>
              <a:rPr lang="en-GB" sz="2800" dirty="0" smtClean="0"/>
              <a:t> </a:t>
            </a:r>
            <a:r>
              <a:rPr lang="en-GB" sz="2800" dirty="0" err="1" smtClean="0"/>
              <a:t>oude</a:t>
            </a:r>
            <a:r>
              <a:rPr lang="en-GB" sz="2800" dirty="0" smtClean="0"/>
              <a:t> </a:t>
            </a:r>
            <a:r>
              <a:rPr lang="en-GB" sz="2800" dirty="0" err="1" smtClean="0"/>
              <a:t>eik</a:t>
            </a:r>
            <a:r>
              <a:rPr lang="en-GB" sz="2800" dirty="0" smtClean="0"/>
              <a:t>. </a:t>
            </a:r>
            <a:r>
              <a:rPr lang="en-GB" sz="2800" dirty="0" err="1" smtClean="0"/>
              <a:t>Deze</a:t>
            </a:r>
            <a:r>
              <a:rPr lang="en-GB" sz="2800" dirty="0" smtClean="0"/>
              <a:t> boom </a:t>
            </a:r>
            <a:r>
              <a:rPr lang="en-GB" sz="2800" dirty="0" err="1" smtClean="0"/>
              <a:t>staat</a:t>
            </a:r>
            <a:r>
              <a:rPr lang="en-GB" sz="2800" dirty="0" smtClean="0"/>
              <a:t> in </a:t>
            </a:r>
            <a:r>
              <a:rPr lang="en-GB" sz="2800" dirty="0" err="1" smtClean="0"/>
              <a:t>een</a:t>
            </a:r>
            <a:r>
              <a:rPr lang="en-GB" sz="2800" dirty="0" smtClean="0"/>
              <a:t> </a:t>
            </a:r>
            <a:r>
              <a:rPr lang="en-GB" sz="2800" dirty="0" err="1" smtClean="0"/>
              <a:t>bosweide</a:t>
            </a:r>
            <a:r>
              <a:rPr lang="en-GB" sz="2800" dirty="0" smtClean="0"/>
              <a:t> met </a:t>
            </a:r>
            <a:r>
              <a:rPr lang="en-GB" sz="2800" dirty="0" err="1" smtClean="0"/>
              <a:t>geherderde</a:t>
            </a:r>
            <a:r>
              <a:rPr lang="en-GB" sz="2800" dirty="0" smtClean="0"/>
              <a:t> </a:t>
            </a:r>
            <a:r>
              <a:rPr lang="en-GB" sz="2800" dirty="0" err="1" smtClean="0"/>
              <a:t>schapen</a:t>
            </a:r>
            <a:endParaRPr lang="en-GB" sz="2800" dirty="0"/>
          </a:p>
        </p:txBody>
      </p:sp>
      <p:pic>
        <p:nvPicPr>
          <p:cNvPr id="7170" name="Picture 2" descr="C:\Users\Helen\Photographs\Trees\VETree\Romania Oct 2013\27 Breite young growth starting to swam old tree (2).JPG"/>
          <p:cNvPicPr>
            <a:picLocks noGrp="1" noChangeAspect="1" noChangeArrowheads="1"/>
          </p:cNvPicPr>
          <p:nvPr>
            <p:ph sz="half" idx="1"/>
          </p:nvPr>
        </p:nvPicPr>
        <p:blipFill>
          <a:blip r:embed="rId3" cstate="print"/>
          <a:srcRect/>
          <a:stretch>
            <a:fillRect/>
          </a:stretch>
        </p:blipFill>
        <p:spPr bwMode="auto">
          <a:xfrm>
            <a:off x="395536" y="692696"/>
            <a:ext cx="4038600" cy="3028950"/>
          </a:xfrm>
          <a:prstGeom prst="rect">
            <a:avLst/>
          </a:prstGeom>
          <a:noFill/>
        </p:spPr>
      </p:pic>
      <p:pic>
        <p:nvPicPr>
          <p:cNvPr id="7171" name="Picture 3" descr="C:\Users\Helen\Photographs\Trees\VETree\Romania Oct 2013\27 Breite young growth starting to swam old tree (3).JPG"/>
          <p:cNvPicPr>
            <a:picLocks noGrp="1" noChangeAspect="1" noChangeArrowheads="1"/>
          </p:cNvPicPr>
          <p:nvPr>
            <p:ph sz="half" idx="2"/>
          </p:nvPr>
        </p:nvPicPr>
        <p:blipFill>
          <a:blip r:embed="rId4" cstate="print"/>
          <a:srcRect/>
          <a:stretch>
            <a:fillRect/>
          </a:stretch>
        </p:blipFill>
        <p:spPr bwMode="auto">
          <a:xfrm>
            <a:off x="4932040" y="1340768"/>
            <a:ext cx="3682504" cy="4910006"/>
          </a:xfrm>
          <a:prstGeom prst="rect">
            <a:avLst/>
          </a:prstGeom>
          <a:noFill/>
        </p:spPr>
      </p:pic>
      <p:sp>
        <p:nvSpPr>
          <p:cNvPr id="5" name="TextBox 4"/>
          <p:cNvSpPr txBox="1">
            <a:spLocks noChangeArrowheads="1"/>
          </p:cNvSpPr>
          <p:nvPr/>
        </p:nvSpPr>
        <p:spPr bwMode="auto">
          <a:xfrm>
            <a:off x="5148064" y="5733256"/>
            <a:ext cx="3024188"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sv-SE" altLang="en-US" dirty="0">
                <a:solidFill>
                  <a:schemeClr val="bg1"/>
                </a:solidFill>
              </a:rPr>
              <a:t>F</a:t>
            </a:r>
            <a:r>
              <a:rPr lang="sv-SE" altLang="en-US" dirty="0" smtClean="0">
                <a:solidFill>
                  <a:schemeClr val="bg1"/>
                </a:solidFill>
              </a:rPr>
              <a:t>otos</a:t>
            </a:r>
            <a:r>
              <a:rPr lang="sv-SE" altLang="en-US" dirty="0">
                <a:solidFill>
                  <a:schemeClr val="bg1"/>
                </a:solidFill>
              </a:rPr>
              <a:t>: Helen Read</a:t>
            </a:r>
            <a:endParaRPr lang="en-GB" altLang="en-US" dirty="0">
              <a:solidFill>
                <a:schemeClr val="bg1"/>
              </a:solidFill>
            </a:endParaRPr>
          </a:p>
        </p:txBody>
      </p:sp>
      <p:sp>
        <p:nvSpPr>
          <p:cNvPr id="6" name="TextBox 5"/>
          <p:cNvSpPr txBox="1"/>
          <p:nvPr/>
        </p:nvSpPr>
        <p:spPr>
          <a:xfrm>
            <a:off x="4572000" y="332656"/>
            <a:ext cx="2016224" cy="769441"/>
          </a:xfrm>
          <a:prstGeom prst="rect">
            <a:avLst/>
          </a:prstGeom>
          <a:noFill/>
        </p:spPr>
        <p:txBody>
          <a:bodyPr wrap="square" rtlCol="0">
            <a:spAutoFit/>
          </a:bodyPr>
          <a:lstStyle/>
          <a:p>
            <a:r>
              <a:rPr lang="en-GB" sz="4400" dirty="0" smtClean="0"/>
              <a:t>Boom 8</a:t>
            </a:r>
            <a:endParaRPr lang="en-GB" sz="4400" dirty="0"/>
          </a:p>
        </p:txBody>
      </p:sp>
    </p:spTree>
    <p:extLst>
      <p:ext uri="{BB962C8B-B14F-4D97-AF65-F5344CB8AC3E}">
        <p14:creationId xmlns:p14="http://schemas.microsoft.com/office/powerpoint/2010/main" val="18295717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Title 1"/>
          <p:cNvSpPr>
            <a:spLocks noGrp="1"/>
          </p:cNvSpPr>
          <p:nvPr>
            <p:ph type="title"/>
          </p:nvPr>
        </p:nvSpPr>
        <p:spPr>
          <a:xfrm>
            <a:off x="3635375" y="476250"/>
            <a:ext cx="5988050" cy="1139825"/>
          </a:xfrm>
        </p:spPr>
        <p:txBody>
          <a:bodyPr/>
          <a:lstStyle/>
          <a:p>
            <a:r>
              <a:rPr lang="en-GB" altLang="en-US" dirty="0" smtClean="0"/>
              <a:t>Boom9 </a:t>
            </a:r>
          </a:p>
        </p:txBody>
      </p:sp>
      <p:sp>
        <p:nvSpPr>
          <p:cNvPr id="88067" name="Text Placeholder 2"/>
          <p:cNvSpPr>
            <a:spLocks noGrp="1"/>
          </p:cNvSpPr>
          <p:nvPr>
            <p:ph type="body" sz="half" idx="1"/>
          </p:nvPr>
        </p:nvSpPr>
        <p:spPr/>
        <p:txBody>
          <a:bodyPr/>
          <a:lstStyle/>
          <a:p>
            <a:endParaRPr lang="en-US" altLang="en-US" smtClean="0"/>
          </a:p>
        </p:txBody>
      </p:sp>
      <p:sp>
        <p:nvSpPr>
          <p:cNvPr id="88068" name="Content Placeholder 3"/>
          <p:cNvSpPr>
            <a:spLocks noGrp="1"/>
          </p:cNvSpPr>
          <p:nvPr>
            <p:ph sz="quarter" idx="2"/>
          </p:nvPr>
        </p:nvSpPr>
        <p:spPr>
          <a:xfrm>
            <a:off x="5105400" y="1700213"/>
            <a:ext cx="4038600" cy="3096939"/>
          </a:xfrm>
        </p:spPr>
        <p:txBody>
          <a:bodyPr>
            <a:normAutofit fontScale="92500"/>
          </a:bodyPr>
          <a:lstStyle/>
          <a:p>
            <a:pPr indent="0">
              <a:buFont typeface="Arial" charset="0"/>
              <a:buNone/>
            </a:pPr>
            <a:r>
              <a:rPr lang="en-GB" altLang="en-US" dirty="0" err="1" smtClean="0"/>
              <a:t>Roemenië</a:t>
            </a:r>
            <a:r>
              <a:rPr lang="en-GB" altLang="en-US" dirty="0" smtClean="0"/>
              <a:t>: </a:t>
            </a:r>
            <a:r>
              <a:rPr lang="en-GB" altLang="en-US" dirty="0" err="1" smtClean="0"/>
              <a:t>dode</a:t>
            </a:r>
            <a:r>
              <a:rPr lang="en-GB" altLang="en-US" dirty="0" smtClean="0"/>
              <a:t> </a:t>
            </a:r>
            <a:r>
              <a:rPr lang="en-GB" altLang="en-US" dirty="0" err="1" smtClean="0"/>
              <a:t>knotboom</a:t>
            </a:r>
            <a:r>
              <a:rPr lang="en-GB" altLang="en-US" dirty="0" smtClean="0"/>
              <a:t>, </a:t>
            </a:r>
            <a:r>
              <a:rPr lang="en-GB" altLang="en-US" dirty="0" err="1" smtClean="0"/>
              <a:t>waarschijlijk</a:t>
            </a:r>
            <a:r>
              <a:rPr lang="en-GB" altLang="en-US" dirty="0" smtClean="0"/>
              <a:t> </a:t>
            </a:r>
            <a:r>
              <a:rPr lang="en-GB" altLang="en-US" dirty="0" err="1" smtClean="0"/>
              <a:t>gedood</a:t>
            </a:r>
            <a:r>
              <a:rPr lang="en-GB" altLang="en-US" dirty="0" smtClean="0"/>
              <a:t> door </a:t>
            </a:r>
            <a:r>
              <a:rPr lang="en-GB" altLang="en-US" dirty="0" err="1" smtClean="0"/>
              <a:t>overschaduwing</a:t>
            </a:r>
            <a:r>
              <a:rPr lang="en-GB" altLang="en-US" dirty="0" smtClean="0"/>
              <a:t> door het </a:t>
            </a:r>
            <a:r>
              <a:rPr lang="en-GB" altLang="en-US" dirty="0" err="1" smtClean="0"/>
              <a:t>omringende</a:t>
            </a:r>
            <a:r>
              <a:rPr lang="en-GB" altLang="en-US" dirty="0" smtClean="0"/>
              <a:t> </a:t>
            </a:r>
            <a:r>
              <a:rPr lang="en-GB" altLang="en-US" dirty="0" err="1" smtClean="0"/>
              <a:t>bos</a:t>
            </a:r>
            <a:endParaRPr lang="en-GB" altLang="en-US" dirty="0" smtClean="0"/>
          </a:p>
        </p:txBody>
      </p:sp>
      <p:pic>
        <p:nvPicPr>
          <p:cNvPr id="88069" name="Picture 2" descr="D:\Romania7\Romania7 03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0"/>
            <a:ext cx="5148263" cy="6864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Box 6"/>
          <p:cNvSpPr txBox="1">
            <a:spLocks noChangeArrowheads="1"/>
          </p:cNvSpPr>
          <p:nvPr/>
        </p:nvSpPr>
        <p:spPr bwMode="auto">
          <a:xfrm>
            <a:off x="0" y="6489700"/>
            <a:ext cx="3024188"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sv-SE" altLang="en-US" dirty="0">
                <a:solidFill>
                  <a:schemeClr val="bg1"/>
                </a:solidFill>
              </a:rPr>
              <a:t>F</a:t>
            </a:r>
            <a:r>
              <a:rPr lang="sv-SE" altLang="en-US" dirty="0" smtClean="0">
                <a:solidFill>
                  <a:schemeClr val="bg1"/>
                </a:solidFill>
              </a:rPr>
              <a:t>otos</a:t>
            </a:r>
            <a:r>
              <a:rPr lang="sv-SE" altLang="en-US" dirty="0">
                <a:solidFill>
                  <a:schemeClr val="bg1"/>
                </a:solidFill>
              </a:rPr>
              <a:t>: Helen Read</a:t>
            </a:r>
            <a:endParaRPr lang="en-GB" altLang="en-US" dirty="0">
              <a:solidFill>
                <a:schemeClr val="bg1"/>
              </a:solidFill>
            </a:endParaRPr>
          </a:p>
        </p:txBody>
      </p:sp>
    </p:spTree>
    <p:extLst>
      <p:ext uri="{BB962C8B-B14F-4D97-AF65-F5344CB8AC3E}">
        <p14:creationId xmlns:p14="http://schemas.microsoft.com/office/powerpoint/2010/main" val="58205384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260648"/>
            <a:ext cx="8229600" cy="1872208"/>
          </a:xfrm>
        </p:spPr>
        <p:txBody>
          <a:bodyPr>
            <a:normAutofit fontScale="90000"/>
          </a:bodyPr>
          <a:lstStyle/>
          <a:p>
            <a:r>
              <a:rPr lang="en-GB" dirty="0" smtClean="0"/>
              <a:t>Boom 10</a:t>
            </a:r>
            <a:r>
              <a:rPr lang="en-GB" sz="2800" dirty="0" smtClean="0"/>
              <a:t/>
            </a:r>
            <a:br>
              <a:rPr lang="en-GB" sz="2800" dirty="0" smtClean="0"/>
            </a:br>
            <a:r>
              <a:rPr lang="en-GB" sz="2800" dirty="0" err="1" smtClean="0"/>
              <a:t>Natuurreservaat</a:t>
            </a:r>
            <a:r>
              <a:rPr lang="en-GB" sz="2800" dirty="0" smtClean="0"/>
              <a:t> in UK, met </a:t>
            </a:r>
            <a:r>
              <a:rPr lang="en-GB" sz="2800" dirty="0" err="1" smtClean="0"/>
              <a:t>publieke</a:t>
            </a:r>
            <a:r>
              <a:rPr lang="en-GB" sz="2800" dirty="0" smtClean="0"/>
              <a:t> </a:t>
            </a:r>
            <a:r>
              <a:rPr lang="en-GB" sz="2800" dirty="0" err="1" smtClean="0"/>
              <a:t>toegang</a:t>
            </a:r>
            <a:r>
              <a:rPr lang="en-GB" sz="2800" dirty="0" smtClean="0"/>
              <a:t>, maar </a:t>
            </a:r>
            <a:r>
              <a:rPr lang="en-GB" sz="2800" dirty="0" err="1" smtClean="0"/>
              <a:t>lage</a:t>
            </a:r>
            <a:r>
              <a:rPr lang="en-GB" sz="2800" dirty="0" smtClean="0"/>
              <a:t> </a:t>
            </a:r>
            <a:r>
              <a:rPr lang="en-GB" sz="2800" dirty="0" err="1" smtClean="0"/>
              <a:t>bezoekersaantallen</a:t>
            </a:r>
            <a:r>
              <a:rPr lang="en-GB" sz="2800" dirty="0" smtClean="0"/>
              <a:t>. </a:t>
            </a:r>
            <a:r>
              <a:rPr lang="en-GB" sz="2800" dirty="0" err="1" smtClean="0"/>
              <a:t>Geen</a:t>
            </a:r>
            <a:r>
              <a:rPr lang="en-GB" sz="2800" dirty="0" smtClean="0"/>
              <a:t> </a:t>
            </a:r>
            <a:r>
              <a:rPr lang="en-GB" sz="2800" dirty="0" err="1" smtClean="0"/>
              <a:t>begrazing</a:t>
            </a:r>
            <a:r>
              <a:rPr lang="en-GB" sz="2800" dirty="0" smtClean="0"/>
              <a:t>, maar </a:t>
            </a:r>
            <a:r>
              <a:rPr lang="en-GB" sz="2800" dirty="0" err="1" smtClean="0"/>
              <a:t>wel</a:t>
            </a:r>
            <a:r>
              <a:rPr lang="en-GB" sz="2800" dirty="0" smtClean="0"/>
              <a:t> </a:t>
            </a:r>
            <a:r>
              <a:rPr lang="en-GB" sz="2800" dirty="0" err="1" smtClean="0"/>
              <a:t>maaibeheer</a:t>
            </a:r>
            <a:r>
              <a:rPr lang="en-GB" sz="2800" dirty="0" smtClean="0"/>
              <a:t>.</a:t>
            </a:r>
            <a:endParaRPr lang="en-GB" sz="2800" dirty="0"/>
          </a:p>
        </p:txBody>
      </p:sp>
      <p:pic>
        <p:nvPicPr>
          <p:cNvPr id="4098" name="Picture 2" descr="C:\Users\Helen\Photographs\Trees\Trees UK\ATF Byrkley Park Oct 2013\ATF nr Byrkley Park Oct 2013 (4).JPG"/>
          <p:cNvPicPr>
            <a:picLocks noGrp="1" noChangeAspect="1" noChangeArrowheads="1"/>
          </p:cNvPicPr>
          <p:nvPr>
            <p:ph sz="half" idx="1"/>
          </p:nvPr>
        </p:nvPicPr>
        <p:blipFill>
          <a:blip r:embed="rId3" cstate="print"/>
          <a:stretch>
            <a:fillRect/>
          </a:stretch>
        </p:blipFill>
        <p:spPr bwMode="auto">
          <a:xfrm>
            <a:off x="202610" y="2204864"/>
            <a:ext cx="5293975" cy="3970481"/>
          </a:xfrm>
          <a:prstGeom prst="rect">
            <a:avLst/>
          </a:prstGeom>
          <a:noFill/>
        </p:spPr>
      </p:pic>
      <p:pic>
        <p:nvPicPr>
          <p:cNvPr id="4099" name="Picture 3" descr="C:\Users\Helen\Photographs\Trees\Trees UK\ATF Byrkley Park Oct 2013\ATF nr Byrkley Park Oct 2013 (8).JPG"/>
          <p:cNvPicPr>
            <a:picLocks noGrp="1" noChangeAspect="1" noChangeArrowheads="1"/>
          </p:cNvPicPr>
          <p:nvPr>
            <p:ph sz="half" idx="2"/>
          </p:nvPr>
        </p:nvPicPr>
        <p:blipFill>
          <a:blip r:embed="rId4" cstate="print"/>
          <a:stretch>
            <a:fillRect/>
          </a:stretch>
        </p:blipFill>
        <p:spPr bwMode="auto">
          <a:xfrm>
            <a:off x="5724128" y="2204864"/>
            <a:ext cx="2988299" cy="3983180"/>
          </a:xfrm>
          <a:prstGeom prst="rect">
            <a:avLst/>
          </a:prstGeom>
          <a:noFill/>
        </p:spPr>
      </p:pic>
      <p:sp>
        <p:nvSpPr>
          <p:cNvPr id="5" name="TextBox 4"/>
          <p:cNvSpPr txBox="1">
            <a:spLocks noChangeArrowheads="1"/>
          </p:cNvSpPr>
          <p:nvPr/>
        </p:nvSpPr>
        <p:spPr bwMode="auto">
          <a:xfrm>
            <a:off x="5664617" y="5805264"/>
            <a:ext cx="3024188"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sv-SE" altLang="en-US" dirty="0">
                <a:solidFill>
                  <a:schemeClr val="bg1"/>
                </a:solidFill>
              </a:rPr>
              <a:t>F</a:t>
            </a:r>
            <a:r>
              <a:rPr lang="sv-SE" altLang="en-US" dirty="0" smtClean="0">
                <a:solidFill>
                  <a:schemeClr val="bg1"/>
                </a:solidFill>
              </a:rPr>
              <a:t>otos</a:t>
            </a:r>
            <a:r>
              <a:rPr lang="sv-SE" altLang="en-US" dirty="0">
                <a:solidFill>
                  <a:schemeClr val="bg1"/>
                </a:solidFill>
              </a:rPr>
              <a:t>: Helen Read</a:t>
            </a:r>
            <a:endParaRPr lang="en-GB" altLang="en-US" dirty="0">
              <a:solidFill>
                <a:schemeClr val="bg1"/>
              </a:solidFill>
            </a:endParaRPr>
          </a:p>
        </p:txBody>
      </p:sp>
    </p:spTree>
    <p:extLst>
      <p:ext uri="{BB962C8B-B14F-4D97-AF65-F5344CB8AC3E}">
        <p14:creationId xmlns:p14="http://schemas.microsoft.com/office/powerpoint/2010/main" val="36733794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Title 1"/>
          <p:cNvSpPr>
            <a:spLocks noGrp="1"/>
          </p:cNvSpPr>
          <p:nvPr>
            <p:ph type="title"/>
          </p:nvPr>
        </p:nvSpPr>
        <p:spPr>
          <a:xfrm>
            <a:off x="5399088" y="0"/>
            <a:ext cx="3744912" cy="2663825"/>
          </a:xfrm>
        </p:spPr>
        <p:txBody>
          <a:bodyPr>
            <a:normAutofit fontScale="90000"/>
          </a:bodyPr>
          <a:lstStyle/>
          <a:p>
            <a:r>
              <a:rPr lang="en-GB" altLang="en-US" sz="3600" dirty="0" smtClean="0"/>
              <a:t>Boom 11</a:t>
            </a:r>
            <a:br>
              <a:rPr lang="en-GB" altLang="en-US" sz="3600" dirty="0" smtClean="0"/>
            </a:br>
            <a:r>
              <a:rPr lang="en-GB" altLang="en-US" sz="3600" dirty="0" err="1" smtClean="0"/>
              <a:t>Roemenië</a:t>
            </a:r>
            <a:r>
              <a:rPr lang="en-GB" altLang="en-US" sz="3600" dirty="0" smtClean="0"/>
              <a:t>: </a:t>
            </a:r>
            <a:r>
              <a:rPr lang="en-GB" altLang="en-US" sz="3600" dirty="0" err="1" smtClean="0"/>
              <a:t>Verwaarlossde</a:t>
            </a:r>
            <a:r>
              <a:rPr lang="en-GB" altLang="en-US" sz="3600" dirty="0" smtClean="0"/>
              <a:t> </a:t>
            </a:r>
            <a:r>
              <a:rPr lang="en-GB" altLang="en-US" sz="3600" dirty="0" err="1" smtClean="0"/>
              <a:t>knotboom</a:t>
            </a:r>
            <a:r>
              <a:rPr lang="en-GB" altLang="en-US" sz="3600" dirty="0" smtClean="0"/>
              <a:t> met </a:t>
            </a:r>
            <a:r>
              <a:rPr lang="en-GB" altLang="en-US" sz="3600" dirty="0" err="1" smtClean="0"/>
              <a:t>zeer</a:t>
            </a:r>
            <a:r>
              <a:rPr lang="en-GB" altLang="en-US" sz="3600" dirty="0" smtClean="0"/>
              <a:t> </a:t>
            </a:r>
            <a:r>
              <a:rPr lang="en-GB" altLang="en-US" sz="3600" dirty="0" err="1" smtClean="0"/>
              <a:t>zware</a:t>
            </a:r>
            <a:r>
              <a:rPr lang="en-GB" altLang="en-US" sz="3600" dirty="0" smtClean="0"/>
              <a:t> </a:t>
            </a:r>
            <a:r>
              <a:rPr lang="en-GB" altLang="en-US" sz="3600" dirty="0" err="1" smtClean="0"/>
              <a:t>gesteltakken</a:t>
            </a:r>
            <a:endParaRPr lang="en-GB" altLang="en-US" sz="3600" dirty="0" smtClean="0"/>
          </a:p>
        </p:txBody>
      </p:sp>
      <p:sp>
        <p:nvSpPr>
          <p:cNvPr id="93187" name="Text Placeholder 2"/>
          <p:cNvSpPr>
            <a:spLocks noGrp="1"/>
          </p:cNvSpPr>
          <p:nvPr>
            <p:ph type="body" sz="half" idx="1"/>
          </p:nvPr>
        </p:nvSpPr>
        <p:spPr/>
        <p:txBody>
          <a:bodyPr/>
          <a:lstStyle/>
          <a:p>
            <a:endParaRPr lang="en-US" altLang="en-US" smtClean="0"/>
          </a:p>
        </p:txBody>
      </p:sp>
      <p:pic>
        <p:nvPicPr>
          <p:cNvPr id="93189" name="Picture 3" descr="D:\Romania7\Romania7 024.jpg"/>
          <p:cNvPicPr>
            <a:picLocks noGrp="1" noChangeAspect="1" noChangeArrowheads="1"/>
          </p:cNvPicPr>
          <p:nvPr>
            <p:ph sz="quarter" idx="2"/>
          </p:nvPr>
        </p:nvPicPr>
        <p:blipFill>
          <a:blip r:embed="rId3" cstate="print">
            <a:extLst>
              <a:ext uri="{28A0092B-C50C-407E-A947-70E740481C1C}">
                <a14:useLocalDpi xmlns:a14="http://schemas.microsoft.com/office/drawing/2010/main" val="0"/>
              </a:ext>
            </a:extLst>
          </a:blip>
          <a:srcRect/>
          <a:stretch>
            <a:fillRect/>
          </a:stretch>
        </p:blipFill>
        <p:spPr>
          <a:xfrm>
            <a:off x="4921250" y="3068637"/>
            <a:ext cx="4436860" cy="3328987"/>
          </a:xfrm>
          <a:noFill/>
        </p:spPr>
      </p:pic>
      <p:pic>
        <p:nvPicPr>
          <p:cNvPr id="93188" name="Picture 2" descr="D:\Romania7\Romania7 023.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0" y="0"/>
            <a:ext cx="4797425" cy="6397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Box 6"/>
          <p:cNvSpPr txBox="1">
            <a:spLocks noChangeArrowheads="1"/>
          </p:cNvSpPr>
          <p:nvPr/>
        </p:nvSpPr>
        <p:spPr bwMode="auto">
          <a:xfrm>
            <a:off x="0" y="6027737"/>
            <a:ext cx="3024188"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sv-SE" altLang="en-US" dirty="0">
                <a:solidFill>
                  <a:schemeClr val="bg1"/>
                </a:solidFill>
              </a:rPr>
              <a:t>F</a:t>
            </a:r>
            <a:r>
              <a:rPr lang="sv-SE" altLang="en-US" dirty="0" smtClean="0">
                <a:solidFill>
                  <a:schemeClr val="bg1"/>
                </a:solidFill>
              </a:rPr>
              <a:t>otos</a:t>
            </a:r>
            <a:r>
              <a:rPr lang="sv-SE" altLang="en-US" dirty="0">
                <a:solidFill>
                  <a:schemeClr val="bg1"/>
                </a:solidFill>
              </a:rPr>
              <a:t>: Helen Read</a:t>
            </a:r>
            <a:endParaRPr lang="en-GB" altLang="en-US" dirty="0">
              <a:solidFill>
                <a:schemeClr val="bg1"/>
              </a:solidFill>
            </a:endParaRPr>
          </a:p>
        </p:txBody>
      </p:sp>
    </p:spTree>
    <p:extLst>
      <p:ext uri="{BB962C8B-B14F-4D97-AF65-F5344CB8AC3E}">
        <p14:creationId xmlns:p14="http://schemas.microsoft.com/office/powerpoint/2010/main" val="300547325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Title 1"/>
          <p:cNvSpPr>
            <a:spLocks noGrp="1"/>
          </p:cNvSpPr>
          <p:nvPr>
            <p:ph type="title"/>
          </p:nvPr>
        </p:nvSpPr>
        <p:spPr>
          <a:xfrm>
            <a:off x="1619672" y="0"/>
            <a:ext cx="5842000" cy="1139825"/>
          </a:xfrm>
        </p:spPr>
        <p:txBody>
          <a:bodyPr/>
          <a:lstStyle/>
          <a:p>
            <a:pPr eaLnBrk="1" hangingPunct="1"/>
            <a:r>
              <a:rPr lang="en-GB" altLang="en-US" dirty="0" smtClean="0"/>
              <a:t>Boom 12</a:t>
            </a:r>
          </a:p>
        </p:txBody>
      </p:sp>
      <p:sp>
        <p:nvSpPr>
          <p:cNvPr id="103427" name="Text Placeholder 2"/>
          <p:cNvSpPr>
            <a:spLocks noGrp="1"/>
          </p:cNvSpPr>
          <p:nvPr>
            <p:ph type="body" sz="half" idx="1"/>
          </p:nvPr>
        </p:nvSpPr>
        <p:spPr>
          <a:xfrm>
            <a:off x="29003" y="892047"/>
            <a:ext cx="8748712" cy="1008112"/>
          </a:xfrm>
        </p:spPr>
        <p:txBody>
          <a:bodyPr>
            <a:normAutofit/>
          </a:bodyPr>
          <a:lstStyle/>
          <a:p>
            <a:pPr eaLnBrk="1" hangingPunct="1">
              <a:buNone/>
            </a:pPr>
            <a:r>
              <a:rPr lang="en-GB" altLang="en-US" dirty="0" err="1" smtClean="0"/>
              <a:t>beboste</a:t>
            </a:r>
            <a:r>
              <a:rPr lang="en-GB" altLang="en-US" dirty="0" smtClean="0"/>
              <a:t> </a:t>
            </a:r>
            <a:r>
              <a:rPr lang="en-GB" altLang="en-US" dirty="0" err="1" smtClean="0"/>
              <a:t>gemene</a:t>
            </a:r>
            <a:r>
              <a:rPr lang="en-GB" altLang="en-US" dirty="0" smtClean="0"/>
              <a:t> </a:t>
            </a:r>
            <a:r>
              <a:rPr lang="en-GB" altLang="en-US" dirty="0" err="1" smtClean="0"/>
              <a:t>grond</a:t>
            </a:r>
            <a:r>
              <a:rPr lang="en-GB" altLang="en-US" dirty="0" smtClean="0"/>
              <a:t> met </a:t>
            </a:r>
            <a:r>
              <a:rPr lang="en-GB" altLang="en-US" dirty="0" err="1" smtClean="0"/>
              <a:t>knoteiken</a:t>
            </a:r>
            <a:r>
              <a:rPr lang="en-GB" altLang="en-US" dirty="0" smtClean="0"/>
              <a:t> in Surrey, UK </a:t>
            </a:r>
          </a:p>
        </p:txBody>
      </p:sp>
      <p:pic>
        <p:nvPicPr>
          <p:cNvPr id="103428" name="Picture 2" descr="C:\Users\Helen\Photographs\To be catalogued and stored C and ex HD\13 August 2013 labelled\Ashtead\Ashtead Common VETree Aug 2013 (38).JPG"/>
          <p:cNvPicPr>
            <a:picLocks noGrp="1" noChangeAspect="1" noChangeArrowheads="1"/>
          </p:cNvPicPr>
          <p:nvPr>
            <p:ph sz="quarter" idx="2"/>
          </p:nvPr>
        </p:nvPicPr>
        <p:blipFill>
          <a:blip r:embed="rId3" cstate="print">
            <a:extLst>
              <a:ext uri="{28A0092B-C50C-407E-A947-70E740481C1C}">
                <a14:useLocalDpi xmlns:a14="http://schemas.microsoft.com/office/drawing/2010/main" val="0"/>
              </a:ext>
            </a:extLst>
          </a:blip>
          <a:srcRect/>
          <a:stretch>
            <a:fillRect/>
          </a:stretch>
        </p:blipFill>
        <p:spPr>
          <a:xfrm>
            <a:off x="323850" y="1844675"/>
            <a:ext cx="4032250" cy="5378450"/>
          </a:xfrm>
          <a:noFill/>
        </p:spPr>
      </p:pic>
      <p:pic>
        <p:nvPicPr>
          <p:cNvPr id="103429" name="Picture 3" descr="C:\Users\Helen\Photographs\To be catalogued and stored C and ex HD\13 August 2013 labelled\Ashtead\Ashtead Common VETree Aug 2013 (40).JPG"/>
          <p:cNvPicPr>
            <a:picLocks noGrp="1" noChangeAspect="1" noChangeArrowheads="1"/>
          </p:cNvPicPr>
          <p:nvPr>
            <p:ph sz="quarter" idx="3"/>
          </p:nvPr>
        </p:nvPicPr>
        <p:blipFill>
          <a:blip r:embed="rId4" cstate="print">
            <a:extLst>
              <a:ext uri="{28A0092B-C50C-407E-A947-70E740481C1C}">
                <a14:useLocalDpi xmlns:a14="http://schemas.microsoft.com/office/drawing/2010/main" val="0"/>
              </a:ext>
            </a:extLst>
          </a:blip>
          <a:srcRect/>
          <a:stretch>
            <a:fillRect/>
          </a:stretch>
        </p:blipFill>
        <p:spPr>
          <a:xfrm>
            <a:off x="4572000" y="1844675"/>
            <a:ext cx="3744913" cy="4992688"/>
          </a:xfrm>
          <a:noFill/>
        </p:spPr>
      </p:pic>
      <p:sp>
        <p:nvSpPr>
          <p:cNvPr id="103430" name="TextBox 5"/>
          <p:cNvSpPr txBox="1">
            <a:spLocks noChangeArrowheads="1"/>
          </p:cNvSpPr>
          <p:nvPr/>
        </p:nvSpPr>
        <p:spPr bwMode="auto">
          <a:xfrm>
            <a:off x="395288" y="1916113"/>
            <a:ext cx="3024187"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sv-SE" altLang="en-US" dirty="0">
                <a:solidFill>
                  <a:schemeClr val="bg1"/>
                </a:solidFill>
              </a:rPr>
              <a:t>F</a:t>
            </a:r>
            <a:r>
              <a:rPr lang="sv-SE" altLang="en-US" dirty="0" smtClean="0">
                <a:solidFill>
                  <a:schemeClr val="bg1"/>
                </a:solidFill>
              </a:rPr>
              <a:t>otos</a:t>
            </a:r>
            <a:r>
              <a:rPr lang="sv-SE" altLang="en-US" dirty="0">
                <a:solidFill>
                  <a:schemeClr val="bg1"/>
                </a:solidFill>
              </a:rPr>
              <a:t>: Helen Read</a:t>
            </a:r>
            <a:endParaRPr lang="en-GB" altLang="en-US" dirty="0">
              <a:solidFill>
                <a:schemeClr val="bg1"/>
              </a:solidFill>
            </a:endParaRPr>
          </a:p>
        </p:txBody>
      </p:sp>
    </p:spTree>
    <p:extLst>
      <p:ext uri="{BB962C8B-B14F-4D97-AF65-F5344CB8AC3E}">
        <p14:creationId xmlns:p14="http://schemas.microsoft.com/office/powerpoint/2010/main" val="280126333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Title 1"/>
          <p:cNvSpPr>
            <a:spLocks noGrp="1"/>
          </p:cNvSpPr>
          <p:nvPr>
            <p:ph type="title"/>
          </p:nvPr>
        </p:nvSpPr>
        <p:spPr>
          <a:xfrm>
            <a:off x="2987824" y="116632"/>
            <a:ext cx="3311525" cy="1139825"/>
          </a:xfrm>
        </p:spPr>
        <p:txBody>
          <a:bodyPr/>
          <a:lstStyle/>
          <a:p>
            <a:pPr eaLnBrk="1" hangingPunct="1"/>
            <a:r>
              <a:rPr lang="en-GB" altLang="en-US" dirty="0" smtClean="0"/>
              <a:t>Boom 13</a:t>
            </a:r>
          </a:p>
        </p:txBody>
      </p:sp>
      <p:sp>
        <p:nvSpPr>
          <p:cNvPr id="101379" name="Text Placeholder 2"/>
          <p:cNvSpPr>
            <a:spLocks noGrp="1"/>
          </p:cNvSpPr>
          <p:nvPr>
            <p:ph type="body" sz="half" idx="1"/>
          </p:nvPr>
        </p:nvSpPr>
        <p:spPr>
          <a:xfrm>
            <a:off x="4036797" y="2492896"/>
            <a:ext cx="5076825" cy="4525962"/>
          </a:xfrm>
        </p:spPr>
        <p:txBody>
          <a:bodyPr/>
          <a:lstStyle/>
          <a:p>
            <a:pPr eaLnBrk="1" hangingPunct="1">
              <a:buFont typeface="Wingdings" pitchFamily="2" charset="2"/>
              <a:buNone/>
            </a:pPr>
            <a:r>
              <a:rPr lang="en-GB" altLang="en-US" dirty="0" smtClean="0"/>
              <a:t>   </a:t>
            </a:r>
            <a:r>
              <a:rPr lang="en-GB" altLang="en-US" dirty="0" err="1" smtClean="0"/>
              <a:t>Eik</a:t>
            </a:r>
            <a:r>
              <a:rPr lang="en-GB" altLang="en-US" dirty="0" smtClean="0"/>
              <a:t> op </a:t>
            </a:r>
            <a:r>
              <a:rPr lang="en-GB" altLang="en-US" dirty="0" err="1" smtClean="0"/>
              <a:t>een</a:t>
            </a:r>
            <a:r>
              <a:rPr lang="en-GB" altLang="en-US" dirty="0" smtClean="0"/>
              <a:t> </a:t>
            </a:r>
            <a:r>
              <a:rPr lang="en-GB" altLang="en-US" dirty="0" err="1" smtClean="0"/>
              <a:t>antieke</a:t>
            </a:r>
            <a:r>
              <a:rPr lang="en-GB" altLang="en-US" dirty="0" smtClean="0"/>
              <a:t> </a:t>
            </a:r>
            <a:r>
              <a:rPr lang="en-GB" altLang="en-US" dirty="0" err="1" smtClean="0"/>
              <a:t>grondwal</a:t>
            </a:r>
            <a:r>
              <a:rPr lang="en-GB" altLang="en-US" dirty="0" smtClean="0"/>
              <a:t>; Surrey, UK</a:t>
            </a:r>
          </a:p>
        </p:txBody>
      </p:sp>
      <p:pic>
        <p:nvPicPr>
          <p:cNvPr id="101380" name="Picture 3" descr="C:\Users\Helen\Photographs\To be catalogued and stored C and ex HD\13 August 2013 labelled\Ashtead\Ashtead Common VETree Aug 2013 (46).JPG"/>
          <p:cNvPicPr>
            <a:picLocks noGrp="1" noChangeAspect="1" noChangeArrowheads="1"/>
          </p:cNvPicPr>
          <p:nvPr>
            <p:ph sz="quarter" idx="2"/>
          </p:nvPr>
        </p:nvPicPr>
        <p:blipFill>
          <a:blip r:embed="rId3" cstate="print">
            <a:extLst>
              <a:ext uri="{28A0092B-C50C-407E-A947-70E740481C1C}">
                <a14:useLocalDpi xmlns:a14="http://schemas.microsoft.com/office/drawing/2010/main" val="0"/>
              </a:ext>
            </a:extLst>
          </a:blip>
          <a:srcRect/>
          <a:stretch>
            <a:fillRect/>
          </a:stretch>
        </p:blipFill>
        <p:spPr>
          <a:xfrm>
            <a:off x="6011863" y="0"/>
            <a:ext cx="3132137" cy="2349500"/>
          </a:xfrm>
          <a:noFill/>
        </p:spPr>
      </p:pic>
      <p:pic>
        <p:nvPicPr>
          <p:cNvPr id="101381" name="Picture 4" descr="C:\Users\Helen\Photographs\To be catalogued and stored C and ex HD\13 August 2013 labelled\Ashtead\Ashtead Common VETree Aug 2013 (49).JPG"/>
          <p:cNvPicPr>
            <a:picLocks noGrp="1" noChangeAspect="1" noChangeArrowheads="1"/>
          </p:cNvPicPr>
          <p:nvPr>
            <p:ph sz="quarter" idx="3"/>
          </p:nvPr>
        </p:nvPicPr>
        <p:blipFill>
          <a:blip r:embed="rId4" cstate="print">
            <a:extLst>
              <a:ext uri="{28A0092B-C50C-407E-A947-70E740481C1C}">
                <a14:useLocalDpi xmlns:a14="http://schemas.microsoft.com/office/drawing/2010/main" val="0"/>
              </a:ext>
            </a:extLst>
          </a:blip>
          <a:stretch>
            <a:fillRect/>
          </a:stretch>
        </p:blipFill>
        <p:spPr>
          <a:xfrm>
            <a:off x="5220072" y="3938922"/>
            <a:ext cx="3923928" cy="2938748"/>
          </a:xfrm>
          <a:noFill/>
        </p:spPr>
      </p:pic>
      <p:pic>
        <p:nvPicPr>
          <p:cNvPr id="101382" name="Picture 5" descr="C:\Users\Helen\Photographs\To be catalogued and stored C and ex HD\13 August 2013 labelled\Ashtead\Ashtead Common VETree Aug 2013 (51).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0" y="1196752"/>
            <a:ext cx="4246706" cy="56612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1383" name="TextBox 6"/>
          <p:cNvSpPr txBox="1">
            <a:spLocks noChangeArrowheads="1"/>
          </p:cNvSpPr>
          <p:nvPr/>
        </p:nvSpPr>
        <p:spPr bwMode="auto">
          <a:xfrm>
            <a:off x="179388" y="6308725"/>
            <a:ext cx="3024187"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sv-SE" altLang="en-US" dirty="0">
                <a:solidFill>
                  <a:schemeClr val="bg1"/>
                </a:solidFill>
              </a:rPr>
              <a:t>F</a:t>
            </a:r>
            <a:r>
              <a:rPr lang="sv-SE" altLang="en-US" dirty="0" smtClean="0">
                <a:solidFill>
                  <a:schemeClr val="bg1"/>
                </a:solidFill>
              </a:rPr>
              <a:t>otos</a:t>
            </a:r>
            <a:r>
              <a:rPr lang="sv-SE" altLang="en-US" dirty="0">
                <a:solidFill>
                  <a:schemeClr val="bg1"/>
                </a:solidFill>
              </a:rPr>
              <a:t>: Helen Read</a:t>
            </a:r>
            <a:endParaRPr lang="en-GB" altLang="en-US" dirty="0">
              <a:solidFill>
                <a:schemeClr val="bg1"/>
              </a:solidFill>
            </a:endParaRPr>
          </a:p>
        </p:txBody>
      </p:sp>
    </p:spTree>
    <p:extLst>
      <p:ext uri="{BB962C8B-B14F-4D97-AF65-F5344CB8AC3E}">
        <p14:creationId xmlns:p14="http://schemas.microsoft.com/office/powerpoint/2010/main" val="116082301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Title 1"/>
          <p:cNvSpPr>
            <a:spLocks noGrp="1"/>
          </p:cNvSpPr>
          <p:nvPr>
            <p:ph type="title"/>
          </p:nvPr>
        </p:nvSpPr>
        <p:spPr/>
        <p:txBody>
          <a:bodyPr/>
          <a:lstStyle/>
          <a:p>
            <a:r>
              <a:rPr lang="sv-SE" altLang="en-US" dirty="0" smtClean="0"/>
              <a:t>Boom 14</a:t>
            </a:r>
            <a:endParaRPr lang="en-GB" altLang="en-US" dirty="0" smtClean="0"/>
          </a:p>
        </p:txBody>
      </p:sp>
      <p:pic>
        <p:nvPicPr>
          <p:cNvPr id="105475" name="Content Placeholder 4"/>
          <p:cNvPicPr>
            <a:picLocks noGrp="1" noChangeAspect="1"/>
          </p:cNvPicPr>
          <p:nvPr>
            <p:ph sz="half" idx="1"/>
          </p:nvPr>
        </p:nvPicPr>
        <p:blipFill>
          <a:blip r:embed="rId3" cstate="print">
            <a:extLst>
              <a:ext uri="{28A0092B-C50C-407E-A947-70E740481C1C}">
                <a14:useLocalDpi xmlns:a14="http://schemas.microsoft.com/office/drawing/2010/main" val="0"/>
              </a:ext>
            </a:extLst>
          </a:blip>
          <a:stretch>
            <a:fillRect/>
          </a:stretch>
        </p:blipFill>
        <p:spPr>
          <a:xfrm>
            <a:off x="755650" y="1268760"/>
            <a:ext cx="3517740" cy="5282827"/>
          </a:xfrm>
        </p:spPr>
      </p:pic>
      <p:pic>
        <p:nvPicPr>
          <p:cNvPr id="105476" name="Content Placeholder 5"/>
          <p:cNvPicPr>
            <a:picLocks noGrp="1" noChangeAspect="1"/>
          </p:cNvPicPr>
          <p:nvPr>
            <p:ph sz="quarter" idx="2"/>
          </p:nvPr>
        </p:nvPicPr>
        <p:blipFill>
          <a:blip r:embed="rId4" cstate="print">
            <a:extLst>
              <a:ext uri="{28A0092B-C50C-407E-A947-70E740481C1C}">
                <a14:useLocalDpi xmlns:a14="http://schemas.microsoft.com/office/drawing/2010/main" val="0"/>
              </a:ext>
            </a:extLst>
          </a:blip>
          <a:srcRect/>
          <a:stretch>
            <a:fillRect/>
          </a:stretch>
        </p:blipFill>
        <p:spPr>
          <a:xfrm>
            <a:off x="4572000" y="1268413"/>
            <a:ext cx="3792538" cy="2520950"/>
          </a:xfrm>
        </p:spPr>
      </p:pic>
      <p:pic>
        <p:nvPicPr>
          <p:cNvPr id="105477" name="Content Placeholder 7"/>
          <p:cNvPicPr>
            <a:picLocks noGrp="1" noChangeAspect="1"/>
          </p:cNvPicPr>
          <p:nvPr>
            <p:ph sz="quarter" idx="3"/>
          </p:nvPr>
        </p:nvPicPr>
        <p:blipFill>
          <a:blip r:embed="rId5" cstate="print">
            <a:extLst>
              <a:ext uri="{28A0092B-C50C-407E-A947-70E740481C1C}">
                <a14:useLocalDpi xmlns:a14="http://schemas.microsoft.com/office/drawing/2010/main" val="0"/>
              </a:ext>
            </a:extLst>
          </a:blip>
          <a:srcRect/>
          <a:stretch>
            <a:fillRect/>
          </a:stretch>
        </p:blipFill>
        <p:spPr>
          <a:xfrm>
            <a:off x="4572000" y="4076700"/>
            <a:ext cx="3781425" cy="2514600"/>
          </a:xfrm>
        </p:spPr>
      </p:pic>
      <p:sp>
        <p:nvSpPr>
          <p:cNvPr id="105478" name="TextBox 8"/>
          <p:cNvSpPr txBox="1">
            <a:spLocks noChangeArrowheads="1"/>
          </p:cNvSpPr>
          <p:nvPr/>
        </p:nvSpPr>
        <p:spPr bwMode="auto">
          <a:xfrm>
            <a:off x="755650" y="6165850"/>
            <a:ext cx="504190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sv-SE" altLang="en-US" dirty="0">
                <a:solidFill>
                  <a:schemeClr val="bg1"/>
                </a:solidFill>
              </a:rPr>
              <a:t>F</a:t>
            </a:r>
            <a:r>
              <a:rPr lang="sv-SE" altLang="en-US" dirty="0" smtClean="0">
                <a:solidFill>
                  <a:schemeClr val="bg1"/>
                </a:solidFill>
              </a:rPr>
              <a:t>otos</a:t>
            </a:r>
            <a:r>
              <a:rPr lang="sv-SE" altLang="en-US" dirty="0">
                <a:solidFill>
                  <a:schemeClr val="bg1"/>
                </a:solidFill>
              </a:rPr>
              <a:t>: Tom Joye</a:t>
            </a:r>
            <a:endParaRPr lang="en-GB" altLang="en-US" dirty="0">
              <a:solidFill>
                <a:schemeClr val="bg1"/>
              </a:solidFill>
            </a:endParaRPr>
          </a:p>
        </p:txBody>
      </p:sp>
    </p:spTree>
    <p:extLst>
      <p:ext uri="{BB962C8B-B14F-4D97-AF65-F5344CB8AC3E}">
        <p14:creationId xmlns:p14="http://schemas.microsoft.com/office/powerpoint/2010/main" val="421138842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Title 1"/>
          <p:cNvSpPr>
            <a:spLocks noGrp="1"/>
          </p:cNvSpPr>
          <p:nvPr>
            <p:ph type="title"/>
          </p:nvPr>
        </p:nvSpPr>
        <p:spPr/>
        <p:txBody>
          <a:bodyPr/>
          <a:lstStyle/>
          <a:p>
            <a:r>
              <a:rPr lang="sv-SE" altLang="en-US" dirty="0" smtClean="0"/>
              <a:t>Boom 15</a:t>
            </a:r>
            <a:endParaRPr lang="en-GB" altLang="en-US" dirty="0" smtClean="0"/>
          </a:p>
        </p:txBody>
      </p:sp>
      <p:pic>
        <p:nvPicPr>
          <p:cNvPr id="106499" name="Content Placeholder 7"/>
          <p:cNvPicPr>
            <a:picLocks noGrp="1" noChangeAspect="1"/>
          </p:cNvPicPr>
          <p:nvPr>
            <p:ph sz="half" idx="1"/>
          </p:nvPr>
        </p:nvPicPr>
        <p:blipFill>
          <a:blip r:embed="rId3" cstate="print">
            <a:extLst>
              <a:ext uri="{28A0092B-C50C-407E-A947-70E740481C1C}">
                <a14:useLocalDpi xmlns:a14="http://schemas.microsoft.com/office/drawing/2010/main" val="0"/>
              </a:ext>
            </a:extLst>
          </a:blip>
          <a:srcRect/>
          <a:stretch>
            <a:fillRect/>
          </a:stretch>
        </p:blipFill>
        <p:spPr>
          <a:xfrm>
            <a:off x="539750" y="1250950"/>
            <a:ext cx="3671888" cy="5529263"/>
          </a:xfrm>
        </p:spPr>
      </p:pic>
      <p:pic>
        <p:nvPicPr>
          <p:cNvPr id="106500" name="Content Placeholder 8"/>
          <p:cNvPicPr>
            <a:picLocks noGrp="1" noChangeAspect="1"/>
          </p:cNvPicPr>
          <p:nvPr>
            <p:ph sz="half" idx="2"/>
          </p:nvPr>
        </p:nvPicPr>
        <p:blipFill>
          <a:blip r:embed="rId4" cstate="print">
            <a:extLst>
              <a:ext uri="{28A0092B-C50C-407E-A947-70E740481C1C}">
                <a14:useLocalDpi xmlns:a14="http://schemas.microsoft.com/office/drawing/2010/main" val="0"/>
              </a:ext>
            </a:extLst>
          </a:blip>
          <a:srcRect/>
          <a:stretch>
            <a:fillRect/>
          </a:stretch>
        </p:blipFill>
        <p:spPr>
          <a:xfrm>
            <a:off x="4716463" y="1268413"/>
            <a:ext cx="3633787" cy="5473700"/>
          </a:xfrm>
        </p:spPr>
      </p:pic>
      <p:sp>
        <p:nvSpPr>
          <p:cNvPr id="106501" name="TextBox 9"/>
          <p:cNvSpPr txBox="1">
            <a:spLocks noChangeArrowheads="1"/>
          </p:cNvSpPr>
          <p:nvPr/>
        </p:nvSpPr>
        <p:spPr bwMode="auto">
          <a:xfrm>
            <a:off x="539750" y="1341438"/>
            <a:ext cx="504190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sv-SE" altLang="en-US" dirty="0">
                <a:solidFill>
                  <a:schemeClr val="bg1"/>
                </a:solidFill>
              </a:rPr>
              <a:t>F</a:t>
            </a:r>
            <a:r>
              <a:rPr lang="sv-SE" altLang="en-US" dirty="0" smtClean="0">
                <a:solidFill>
                  <a:schemeClr val="bg1"/>
                </a:solidFill>
              </a:rPr>
              <a:t>otos</a:t>
            </a:r>
            <a:r>
              <a:rPr lang="sv-SE" altLang="en-US" dirty="0">
                <a:solidFill>
                  <a:schemeClr val="bg1"/>
                </a:solidFill>
              </a:rPr>
              <a:t>: Tom Joye</a:t>
            </a:r>
            <a:endParaRPr lang="en-GB" altLang="en-US" dirty="0">
              <a:solidFill>
                <a:schemeClr val="bg1"/>
              </a:solidFill>
            </a:endParaRPr>
          </a:p>
        </p:txBody>
      </p:sp>
    </p:spTree>
    <p:extLst>
      <p:ext uri="{BB962C8B-B14F-4D97-AF65-F5344CB8AC3E}">
        <p14:creationId xmlns:p14="http://schemas.microsoft.com/office/powerpoint/2010/main" val="418047674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5229200"/>
            <a:ext cx="8229600" cy="1143000"/>
          </a:xfrm>
        </p:spPr>
        <p:txBody>
          <a:bodyPr>
            <a:noAutofit/>
          </a:bodyPr>
          <a:lstStyle/>
          <a:p>
            <a:r>
              <a:rPr lang="en-GB" sz="2800" dirty="0" err="1" smtClean="0"/>
              <a:t>Marpod</a:t>
            </a:r>
            <a:r>
              <a:rPr lang="en-GB" sz="2800" dirty="0" smtClean="0"/>
              <a:t>, </a:t>
            </a:r>
            <a:r>
              <a:rPr lang="en-GB" sz="2800" dirty="0" err="1" smtClean="0"/>
              <a:t>Roemenië</a:t>
            </a:r>
            <a:r>
              <a:rPr lang="en-GB" sz="2800" dirty="0" smtClean="0"/>
              <a:t>: </a:t>
            </a:r>
            <a:r>
              <a:rPr lang="en-GB" sz="2800" dirty="0" err="1" smtClean="0"/>
              <a:t>haagbeuk</a:t>
            </a:r>
            <a:r>
              <a:rPr lang="en-GB" sz="2800" dirty="0" smtClean="0"/>
              <a:t> in </a:t>
            </a:r>
            <a:r>
              <a:rPr lang="en-GB" sz="2800" dirty="0" err="1" smtClean="0"/>
              <a:t>een</a:t>
            </a:r>
            <a:r>
              <a:rPr lang="en-GB" sz="2800" dirty="0" smtClean="0"/>
              <a:t> </a:t>
            </a:r>
            <a:r>
              <a:rPr lang="en-GB" sz="2800" dirty="0" err="1" smtClean="0"/>
              <a:t>graasweide</a:t>
            </a:r>
            <a:r>
              <a:rPr lang="en-GB" sz="2800" dirty="0" smtClean="0"/>
              <a:t> met </a:t>
            </a:r>
            <a:r>
              <a:rPr lang="en-GB" sz="2800" dirty="0" err="1" smtClean="0"/>
              <a:t>geherderde</a:t>
            </a:r>
            <a:r>
              <a:rPr lang="en-GB" sz="2800" dirty="0" smtClean="0"/>
              <a:t> </a:t>
            </a:r>
            <a:r>
              <a:rPr lang="en-GB" sz="2800" dirty="0" err="1" smtClean="0"/>
              <a:t>schapen</a:t>
            </a:r>
            <a:r>
              <a:rPr lang="en-GB" sz="2800" dirty="0" smtClean="0"/>
              <a:t>  </a:t>
            </a:r>
            <a:endParaRPr lang="en-GB" sz="2800" dirty="0"/>
          </a:p>
        </p:txBody>
      </p:sp>
      <p:pic>
        <p:nvPicPr>
          <p:cNvPr id="5122" name="Picture 2" descr="C:\Users\Helen\Photographs\Trees\VETree\Romania Oct 2013\15 Marpod wood pasture with oaks (24).JPG"/>
          <p:cNvPicPr>
            <a:picLocks noGrp="1" noChangeAspect="1" noChangeArrowheads="1"/>
          </p:cNvPicPr>
          <p:nvPr>
            <p:ph sz="half" idx="1"/>
          </p:nvPr>
        </p:nvPicPr>
        <p:blipFill>
          <a:blip r:embed="rId3" cstate="print"/>
          <a:srcRect/>
          <a:stretch>
            <a:fillRect/>
          </a:stretch>
        </p:blipFill>
        <p:spPr bwMode="auto">
          <a:xfrm>
            <a:off x="494107" y="1772816"/>
            <a:ext cx="4038600" cy="3028950"/>
          </a:xfrm>
          <a:prstGeom prst="rect">
            <a:avLst/>
          </a:prstGeom>
          <a:noFill/>
        </p:spPr>
      </p:pic>
      <p:pic>
        <p:nvPicPr>
          <p:cNvPr id="5123" name="Picture 3" descr="C:\Users\Helen\Photographs\Trees\VETree\Romania Oct 2013\15 Marpod wood pasture with oaks (17).JPG"/>
          <p:cNvPicPr>
            <a:picLocks noGrp="1" noChangeAspect="1" noChangeArrowheads="1"/>
          </p:cNvPicPr>
          <p:nvPr>
            <p:ph sz="half" idx="2"/>
          </p:nvPr>
        </p:nvPicPr>
        <p:blipFill>
          <a:blip r:embed="rId4" cstate="print"/>
          <a:srcRect/>
          <a:stretch>
            <a:fillRect/>
          </a:stretch>
        </p:blipFill>
        <p:spPr bwMode="auto">
          <a:xfrm>
            <a:off x="4644008" y="1772816"/>
            <a:ext cx="4038600" cy="3028950"/>
          </a:xfrm>
          <a:prstGeom prst="rect">
            <a:avLst/>
          </a:prstGeom>
          <a:noFill/>
        </p:spPr>
      </p:pic>
      <p:sp>
        <p:nvSpPr>
          <p:cNvPr id="5" name="TextBox 4"/>
          <p:cNvSpPr txBox="1">
            <a:spLocks noChangeArrowheads="1"/>
          </p:cNvSpPr>
          <p:nvPr/>
        </p:nvSpPr>
        <p:spPr bwMode="auto">
          <a:xfrm>
            <a:off x="1187624" y="5024040"/>
            <a:ext cx="3024188"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sv-SE" altLang="en-US" dirty="0">
                <a:solidFill>
                  <a:schemeClr val="bg1"/>
                </a:solidFill>
              </a:rPr>
              <a:t>F</a:t>
            </a:r>
            <a:r>
              <a:rPr lang="sv-SE" altLang="en-US" dirty="0" smtClean="0">
                <a:solidFill>
                  <a:schemeClr val="bg1"/>
                </a:solidFill>
              </a:rPr>
              <a:t>otos</a:t>
            </a:r>
            <a:r>
              <a:rPr lang="sv-SE" altLang="en-US" dirty="0">
                <a:solidFill>
                  <a:schemeClr val="bg1"/>
                </a:solidFill>
              </a:rPr>
              <a:t>: Helen Read</a:t>
            </a:r>
            <a:endParaRPr lang="en-GB" altLang="en-US" dirty="0">
              <a:solidFill>
                <a:schemeClr val="bg1"/>
              </a:solidFill>
            </a:endParaRPr>
          </a:p>
        </p:txBody>
      </p:sp>
      <p:sp>
        <p:nvSpPr>
          <p:cNvPr id="6" name="TextBox 5"/>
          <p:cNvSpPr txBox="1"/>
          <p:nvPr/>
        </p:nvSpPr>
        <p:spPr>
          <a:xfrm>
            <a:off x="3131840" y="476672"/>
            <a:ext cx="2808312" cy="769441"/>
          </a:xfrm>
          <a:prstGeom prst="rect">
            <a:avLst/>
          </a:prstGeom>
          <a:noFill/>
        </p:spPr>
        <p:txBody>
          <a:bodyPr wrap="square" rtlCol="0">
            <a:spAutoFit/>
          </a:bodyPr>
          <a:lstStyle/>
          <a:p>
            <a:r>
              <a:rPr lang="en-GB" sz="4400" dirty="0" smtClean="0"/>
              <a:t>Boom 16</a:t>
            </a:r>
            <a:endParaRPr lang="en-GB" sz="4400" dirty="0"/>
          </a:p>
        </p:txBody>
      </p:sp>
    </p:spTree>
    <p:extLst>
      <p:ext uri="{BB962C8B-B14F-4D97-AF65-F5344CB8AC3E}">
        <p14:creationId xmlns:p14="http://schemas.microsoft.com/office/powerpoint/2010/main" val="139050514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Title 1"/>
          <p:cNvSpPr>
            <a:spLocks noGrp="1"/>
          </p:cNvSpPr>
          <p:nvPr>
            <p:ph type="title"/>
          </p:nvPr>
        </p:nvSpPr>
        <p:spPr>
          <a:xfrm>
            <a:off x="-323850" y="4508500"/>
            <a:ext cx="3454400" cy="708025"/>
          </a:xfrm>
        </p:spPr>
        <p:txBody>
          <a:bodyPr>
            <a:normAutofit fontScale="90000"/>
          </a:bodyPr>
          <a:lstStyle/>
          <a:p>
            <a:pPr eaLnBrk="1" hangingPunct="1"/>
            <a:r>
              <a:rPr lang="en-GB" altLang="en-US" dirty="0" smtClean="0"/>
              <a:t>Boom 17</a:t>
            </a:r>
          </a:p>
        </p:txBody>
      </p:sp>
      <p:sp>
        <p:nvSpPr>
          <p:cNvPr id="94211" name="Text Placeholder 2"/>
          <p:cNvSpPr>
            <a:spLocks noGrp="1"/>
          </p:cNvSpPr>
          <p:nvPr>
            <p:ph type="body" sz="half" idx="1"/>
          </p:nvPr>
        </p:nvSpPr>
        <p:spPr>
          <a:xfrm>
            <a:off x="23813" y="5251450"/>
            <a:ext cx="3467100" cy="1582738"/>
          </a:xfrm>
        </p:spPr>
        <p:txBody>
          <a:bodyPr>
            <a:normAutofit/>
          </a:bodyPr>
          <a:lstStyle/>
          <a:p>
            <a:pPr indent="0" eaLnBrk="1" hangingPunct="1">
              <a:buNone/>
            </a:pPr>
            <a:r>
              <a:rPr lang="en-GB" altLang="en-US" dirty="0" err="1" smtClean="0"/>
              <a:t>Verwaarloosde</a:t>
            </a:r>
            <a:r>
              <a:rPr lang="en-GB" altLang="en-US" dirty="0" smtClean="0"/>
              <a:t> </a:t>
            </a:r>
            <a:r>
              <a:rPr lang="en-GB" altLang="en-US" dirty="0" err="1" smtClean="0"/>
              <a:t>knotbeuk</a:t>
            </a:r>
            <a:r>
              <a:rPr lang="en-GB" altLang="en-US" dirty="0" smtClean="0"/>
              <a:t> in Navarra, </a:t>
            </a:r>
            <a:r>
              <a:rPr lang="en-GB" altLang="en-US" dirty="0" err="1" smtClean="0"/>
              <a:t>Spanje</a:t>
            </a:r>
            <a:endParaRPr lang="en-GB" altLang="en-US" dirty="0" smtClean="0"/>
          </a:p>
        </p:txBody>
      </p:sp>
      <p:pic>
        <p:nvPicPr>
          <p:cNvPr id="94212" name="Picture 5" descr="C:\Users\Helen\Photographs\To be catalogued and stored C and ex HD\Spain June 2013\CIMG2362.JPG"/>
          <p:cNvPicPr>
            <a:picLocks noGrp="1" noChangeAspect="1" noChangeArrowheads="1"/>
          </p:cNvPicPr>
          <p:nvPr>
            <p:ph sz="quarter" idx="2"/>
          </p:nvPr>
        </p:nvPicPr>
        <p:blipFill>
          <a:blip r:embed="rId3" cstate="print">
            <a:extLst>
              <a:ext uri="{28A0092B-C50C-407E-A947-70E740481C1C}">
                <a14:useLocalDpi xmlns:a14="http://schemas.microsoft.com/office/drawing/2010/main" val="0"/>
              </a:ext>
            </a:extLst>
          </a:blip>
          <a:stretch>
            <a:fillRect/>
          </a:stretch>
        </p:blipFill>
        <p:spPr>
          <a:xfrm>
            <a:off x="4932363" y="3240088"/>
            <a:ext cx="4821590" cy="3617912"/>
          </a:xfrm>
          <a:noFill/>
        </p:spPr>
      </p:pic>
      <p:pic>
        <p:nvPicPr>
          <p:cNvPr id="94213" name="Picture 3" descr="C:\Users\Helen\Photographs\To be catalogued and stored C and ex HD\Spain June 2013\CIMG2366.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52413" y="0"/>
            <a:ext cx="5724526" cy="429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4214" name="Picture 2" descr="C:\Users\Helen\Photographs\To be catalogued and stored C and ex HD\Spain June 2013\CIMG2365.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932363" y="0"/>
            <a:ext cx="4321175" cy="3240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4215" name="TextBox 6"/>
          <p:cNvSpPr txBox="1">
            <a:spLocks noChangeArrowheads="1"/>
          </p:cNvSpPr>
          <p:nvPr/>
        </p:nvSpPr>
        <p:spPr bwMode="auto">
          <a:xfrm>
            <a:off x="179388" y="476250"/>
            <a:ext cx="3024187"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r>
              <a:rPr lang="sv-SE" altLang="en-US" sz="1800" dirty="0">
                <a:solidFill>
                  <a:schemeClr val="bg1"/>
                </a:solidFill>
                <a:latin typeface="Arial" charset="0"/>
              </a:rPr>
              <a:t>F</a:t>
            </a:r>
            <a:r>
              <a:rPr lang="sv-SE" altLang="en-US" sz="1800" dirty="0" smtClean="0">
                <a:solidFill>
                  <a:schemeClr val="bg1"/>
                </a:solidFill>
                <a:latin typeface="Arial" charset="0"/>
              </a:rPr>
              <a:t>otos</a:t>
            </a:r>
            <a:r>
              <a:rPr lang="sv-SE" altLang="en-US" sz="1800" dirty="0">
                <a:solidFill>
                  <a:schemeClr val="bg1"/>
                </a:solidFill>
                <a:latin typeface="Arial" charset="0"/>
              </a:rPr>
              <a:t>: Helen Read</a:t>
            </a:r>
            <a:endParaRPr lang="en-GB" altLang="en-US" sz="1800" dirty="0">
              <a:solidFill>
                <a:schemeClr val="bg1"/>
              </a:solidFill>
              <a:latin typeface="Arial" charset="0"/>
            </a:endParaRPr>
          </a:p>
        </p:txBody>
      </p:sp>
    </p:spTree>
    <p:extLst>
      <p:ext uri="{BB962C8B-B14F-4D97-AF65-F5344CB8AC3E}">
        <p14:creationId xmlns:p14="http://schemas.microsoft.com/office/powerpoint/2010/main" val="304541175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643192" cy="1143000"/>
          </a:xfrm>
        </p:spPr>
        <p:txBody>
          <a:bodyPr/>
          <a:lstStyle/>
          <a:p>
            <a:pPr algn="r"/>
            <a:r>
              <a:rPr lang="en-GB" dirty="0" smtClean="0"/>
              <a:t>Boom 18</a:t>
            </a:r>
            <a:endParaRPr lang="en-GB" dirty="0"/>
          </a:p>
        </p:txBody>
      </p:sp>
      <p:pic>
        <p:nvPicPr>
          <p:cNvPr id="8" name="Content Placeholder 7"/>
          <p:cNvPicPr>
            <a:picLocks noGrp="1" noChangeAspect="1"/>
          </p:cNvPicPr>
          <p:nvPr>
            <p:ph sz="half" idx="1"/>
          </p:nvPr>
        </p:nvPicPr>
        <p:blipFill>
          <a:blip r:embed="rId3" cstate="print">
            <a:extLst>
              <a:ext uri="{28A0092B-C50C-407E-A947-70E740481C1C}">
                <a14:useLocalDpi xmlns:a14="http://schemas.microsoft.com/office/drawing/2010/main" val="0"/>
              </a:ext>
            </a:extLst>
          </a:blip>
          <a:stretch>
            <a:fillRect/>
          </a:stretch>
        </p:blipFill>
        <p:spPr>
          <a:xfrm>
            <a:off x="395536" y="0"/>
            <a:ext cx="4646807" cy="6996317"/>
          </a:xfrm>
        </p:spPr>
      </p:pic>
      <p:sp>
        <p:nvSpPr>
          <p:cNvPr id="7" name="Content Placeholder 6"/>
          <p:cNvSpPr>
            <a:spLocks noGrp="1"/>
          </p:cNvSpPr>
          <p:nvPr>
            <p:ph sz="half" idx="2"/>
          </p:nvPr>
        </p:nvSpPr>
        <p:spPr>
          <a:xfrm>
            <a:off x="5082317" y="1700808"/>
            <a:ext cx="4038600" cy="4525963"/>
          </a:xfrm>
        </p:spPr>
        <p:txBody>
          <a:bodyPr/>
          <a:lstStyle/>
          <a:p>
            <a:r>
              <a:rPr lang="sv-SE" dirty="0" smtClean="0"/>
              <a:t>Een zeer oude eik, geschatte leeftijd rond 800 jaar</a:t>
            </a:r>
          </a:p>
          <a:p>
            <a:r>
              <a:rPr lang="sv-SE" dirty="0" smtClean="0"/>
              <a:t>Grenst aan een akker aan de ene kant en de weg aan de andere kant </a:t>
            </a:r>
          </a:p>
          <a:p>
            <a:r>
              <a:rPr lang="sv-SE" dirty="0" smtClean="0"/>
              <a:t>”Trogareds Oak”</a:t>
            </a:r>
            <a:endParaRPr lang="en-GB" dirty="0"/>
          </a:p>
        </p:txBody>
      </p:sp>
    </p:spTree>
    <p:extLst>
      <p:ext uri="{BB962C8B-B14F-4D97-AF65-F5344CB8AC3E}">
        <p14:creationId xmlns:p14="http://schemas.microsoft.com/office/powerpoint/2010/main" val="308265331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5" name="Content Placeholder 4"/>
          <p:cNvPicPr>
            <a:picLocks noGrp="1" noChangeAspect="1"/>
          </p:cNvPicPr>
          <p:nvPr>
            <p:ph sz="half" idx="1"/>
          </p:nvPr>
        </p:nvPicPr>
        <p:blipFill>
          <a:blip r:embed="rId3" cstate="print">
            <a:extLst>
              <a:ext uri="{28A0092B-C50C-407E-A947-70E740481C1C}">
                <a14:useLocalDpi xmlns:a14="http://schemas.microsoft.com/office/drawing/2010/main" val="0"/>
              </a:ext>
            </a:extLst>
          </a:blip>
          <a:stretch>
            <a:fillRect/>
          </a:stretch>
        </p:blipFill>
        <p:spPr>
          <a:xfrm>
            <a:off x="457200" y="2521882"/>
            <a:ext cx="4038600" cy="2682599"/>
          </a:xfrm>
        </p:spPr>
      </p:pic>
      <p:pic>
        <p:nvPicPr>
          <p:cNvPr id="6" name="Content Placeholder 5"/>
          <p:cNvPicPr>
            <a:picLocks noGrp="1" noChangeAspect="1"/>
          </p:cNvPicPr>
          <p:nvPr>
            <p:ph sz="half" idx="2"/>
          </p:nvPr>
        </p:nvPicPr>
        <p:blipFill>
          <a:blip r:embed="rId4" cstate="print">
            <a:extLst>
              <a:ext uri="{28A0092B-C50C-407E-A947-70E740481C1C}">
                <a14:useLocalDpi xmlns:a14="http://schemas.microsoft.com/office/drawing/2010/main" val="0"/>
              </a:ext>
            </a:extLst>
          </a:blip>
          <a:stretch>
            <a:fillRect/>
          </a:stretch>
        </p:blipFill>
        <p:spPr>
          <a:xfrm>
            <a:off x="4572000" y="33082"/>
            <a:ext cx="4572000" cy="3036626"/>
          </a:xfrm>
        </p:spPr>
      </p:pic>
      <p:pic>
        <p:nvPicPr>
          <p:cNvPr id="7" name="Picture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259" y="0"/>
            <a:ext cx="4554940" cy="6858000"/>
          </a:xfrm>
          <a:prstGeom prst="rect">
            <a:avLst/>
          </a:prstGeom>
        </p:spPr>
      </p:pic>
      <p:sp>
        <p:nvSpPr>
          <p:cNvPr id="8" name="TextBox 7"/>
          <p:cNvSpPr txBox="1"/>
          <p:nvPr/>
        </p:nvSpPr>
        <p:spPr>
          <a:xfrm>
            <a:off x="4644008" y="5733256"/>
            <a:ext cx="4283968" cy="954107"/>
          </a:xfrm>
          <a:prstGeom prst="rect">
            <a:avLst/>
          </a:prstGeom>
          <a:noFill/>
        </p:spPr>
        <p:txBody>
          <a:bodyPr wrap="square" rtlCol="0">
            <a:spAutoFit/>
          </a:bodyPr>
          <a:lstStyle/>
          <a:p>
            <a:r>
              <a:rPr lang="sv-SE" sz="2800" dirty="0" smtClean="0"/>
              <a:t>Een eik met diepe rijsporen rondom </a:t>
            </a:r>
            <a:endParaRPr lang="en-GB" sz="2800" dirty="0"/>
          </a:p>
        </p:txBody>
      </p:sp>
      <p:sp>
        <p:nvSpPr>
          <p:cNvPr id="9" name="Title 1"/>
          <p:cNvSpPr txBox="1">
            <a:spLocks/>
          </p:cNvSpPr>
          <p:nvPr/>
        </p:nvSpPr>
        <p:spPr bwMode="auto">
          <a:xfrm>
            <a:off x="539552" y="3454168"/>
            <a:ext cx="7643192"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a:lstStyle>
          <a:p>
            <a:pPr algn="r"/>
            <a:r>
              <a:rPr lang="en-GB" dirty="0" smtClean="0"/>
              <a:t>Boom 19</a:t>
            </a:r>
            <a:endParaRPr lang="en-GB" dirty="0"/>
          </a:p>
        </p:txBody>
      </p:sp>
    </p:spTree>
    <p:extLst>
      <p:ext uri="{BB962C8B-B14F-4D97-AF65-F5344CB8AC3E}">
        <p14:creationId xmlns:p14="http://schemas.microsoft.com/office/powerpoint/2010/main" val="2120257728"/>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p:cNvPicPr>
            <a:picLocks noGrp="1" noChangeAspect="1"/>
          </p:cNvPicPr>
          <p:nvPr>
            <p:ph sz="half" idx="1"/>
          </p:nvPr>
        </p:nvPicPr>
        <p:blipFill>
          <a:blip r:embed="rId3" cstate="print">
            <a:extLst>
              <a:ext uri="{28A0092B-C50C-407E-A947-70E740481C1C}">
                <a14:useLocalDpi xmlns:a14="http://schemas.microsoft.com/office/drawing/2010/main" val="0"/>
              </a:ext>
            </a:extLst>
          </a:blip>
          <a:stretch>
            <a:fillRect/>
          </a:stretch>
        </p:blipFill>
        <p:spPr>
          <a:xfrm>
            <a:off x="28310" y="0"/>
            <a:ext cx="4788023" cy="7208934"/>
          </a:xfrm>
        </p:spPr>
      </p:pic>
      <p:sp>
        <p:nvSpPr>
          <p:cNvPr id="4" name="Content Placeholder 3"/>
          <p:cNvSpPr>
            <a:spLocks noGrp="1"/>
          </p:cNvSpPr>
          <p:nvPr>
            <p:ph sz="half" idx="2"/>
          </p:nvPr>
        </p:nvSpPr>
        <p:spPr/>
        <p:txBody>
          <a:bodyPr/>
          <a:lstStyle/>
          <a:p>
            <a:r>
              <a:rPr lang="sv-SE" dirty="0" smtClean="0"/>
              <a:t>Een oude knotes met de eerste tekenen van essentaksterfte (Chalara)</a:t>
            </a:r>
            <a:endParaRPr lang="en-GB" dirty="0"/>
          </a:p>
        </p:txBody>
      </p:sp>
      <p:sp>
        <p:nvSpPr>
          <p:cNvPr id="6" name="Title 1"/>
          <p:cNvSpPr txBox="1">
            <a:spLocks/>
          </p:cNvSpPr>
          <p:nvPr/>
        </p:nvSpPr>
        <p:spPr bwMode="auto">
          <a:xfrm>
            <a:off x="683568" y="242617"/>
            <a:ext cx="7643192"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a:lstStyle>
          <a:p>
            <a:pPr algn="r"/>
            <a:r>
              <a:rPr lang="en-GB" dirty="0" smtClean="0"/>
              <a:t>Boom 20</a:t>
            </a:r>
            <a:endParaRPr lang="en-GB" dirty="0"/>
          </a:p>
        </p:txBody>
      </p:sp>
    </p:spTree>
    <p:extLst>
      <p:ext uri="{BB962C8B-B14F-4D97-AF65-F5344CB8AC3E}">
        <p14:creationId xmlns:p14="http://schemas.microsoft.com/office/powerpoint/2010/main" val="2232008968"/>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88640"/>
            <a:ext cx="8229600" cy="1143000"/>
          </a:xfrm>
        </p:spPr>
        <p:txBody>
          <a:bodyPr/>
          <a:lstStyle/>
          <a:p>
            <a:r>
              <a:rPr lang="sv-SE" dirty="0" smtClean="0"/>
              <a:t>Boom 21 – oude knotlinde</a:t>
            </a:r>
            <a:endParaRPr lang="en-GB" dirty="0"/>
          </a:p>
        </p:txBody>
      </p:sp>
      <p:pic>
        <p:nvPicPr>
          <p:cNvPr id="5" name="Content Placeholder 4"/>
          <p:cNvPicPr>
            <a:picLocks noGrp="1" noChangeAspect="1"/>
          </p:cNvPicPr>
          <p:nvPr>
            <p:ph sz="half" idx="1"/>
          </p:nvPr>
        </p:nvPicPr>
        <p:blipFill>
          <a:blip r:embed="rId3" cstate="print">
            <a:extLst>
              <a:ext uri="{28A0092B-C50C-407E-A947-70E740481C1C}">
                <a14:useLocalDpi xmlns:a14="http://schemas.microsoft.com/office/drawing/2010/main" val="0"/>
              </a:ext>
            </a:extLst>
          </a:blip>
          <a:stretch>
            <a:fillRect/>
          </a:stretch>
        </p:blipFill>
        <p:spPr>
          <a:xfrm>
            <a:off x="971600" y="1196752"/>
            <a:ext cx="3651970" cy="5502411"/>
          </a:xfrm>
        </p:spPr>
      </p:pic>
      <p:pic>
        <p:nvPicPr>
          <p:cNvPr id="6" name="Content Placeholder 5"/>
          <p:cNvPicPr>
            <a:picLocks noGrp="1" noChangeAspect="1"/>
          </p:cNvPicPr>
          <p:nvPr>
            <p:ph sz="half" idx="2"/>
          </p:nvPr>
        </p:nvPicPr>
        <p:blipFill>
          <a:blip r:embed="rId4" cstate="print">
            <a:extLst>
              <a:ext uri="{28A0092B-C50C-407E-A947-70E740481C1C}">
                <a14:useLocalDpi xmlns:a14="http://schemas.microsoft.com/office/drawing/2010/main" val="0"/>
              </a:ext>
            </a:extLst>
          </a:blip>
          <a:stretch>
            <a:fillRect/>
          </a:stretch>
        </p:blipFill>
        <p:spPr>
          <a:xfrm>
            <a:off x="4716016" y="1212125"/>
            <a:ext cx="3672408" cy="5529243"/>
          </a:xfrm>
        </p:spPr>
      </p:pic>
    </p:spTree>
    <p:extLst>
      <p:ext uri="{BB962C8B-B14F-4D97-AF65-F5344CB8AC3E}">
        <p14:creationId xmlns:p14="http://schemas.microsoft.com/office/powerpoint/2010/main" val="3774568069"/>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3568" y="260648"/>
            <a:ext cx="8229600" cy="1143000"/>
          </a:xfrm>
        </p:spPr>
        <p:txBody>
          <a:bodyPr/>
          <a:lstStyle/>
          <a:p>
            <a:r>
              <a:rPr lang="sv-SE" dirty="0" smtClean="0"/>
              <a:t>                            Boom 22</a:t>
            </a:r>
            <a:endParaRPr lang="en-GB" dirty="0"/>
          </a:p>
        </p:txBody>
      </p:sp>
      <p:pic>
        <p:nvPicPr>
          <p:cNvPr id="5" name="Content Placeholder 4"/>
          <p:cNvPicPr>
            <a:picLocks noGrp="1" noChangeAspect="1"/>
          </p:cNvPicPr>
          <p:nvPr>
            <p:ph sz="half" idx="1"/>
          </p:nvPr>
        </p:nvPicPr>
        <p:blipFill>
          <a:blip r:embed="rId3" cstate="print">
            <a:extLst>
              <a:ext uri="{28A0092B-C50C-407E-A947-70E740481C1C}">
                <a14:useLocalDpi xmlns:a14="http://schemas.microsoft.com/office/drawing/2010/main" val="0"/>
              </a:ext>
            </a:extLst>
          </a:blip>
          <a:stretch>
            <a:fillRect/>
          </a:stretch>
        </p:blipFill>
        <p:spPr>
          <a:xfrm>
            <a:off x="1" y="0"/>
            <a:ext cx="5011638" cy="7545612"/>
          </a:xfrm>
        </p:spPr>
      </p:pic>
      <p:sp>
        <p:nvSpPr>
          <p:cNvPr id="4" name="Content Placeholder 3"/>
          <p:cNvSpPr>
            <a:spLocks noGrp="1"/>
          </p:cNvSpPr>
          <p:nvPr>
            <p:ph sz="half" idx="2"/>
          </p:nvPr>
        </p:nvSpPr>
        <p:spPr>
          <a:xfrm>
            <a:off x="4932040" y="1628800"/>
            <a:ext cx="4038600" cy="4525963"/>
          </a:xfrm>
        </p:spPr>
        <p:txBody>
          <a:bodyPr/>
          <a:lstStyle/>
          <a:p>
            <a:r>
              <a:rPr lang="sv-SE" dirty="0" smtClean="0"/>
              <a:t>Boom omgeven door fijnsparren</a:t>
            </a:r>
            <a:endParaRPr lang="en-GB" dirty="0"/>
          </a:p>
        </p:txBody>
      </p:sp>
    </p:spTree>
    <p:extLst>
      <p:ext uri="{BB962C8B-B14F-4D97-AF65-F5344CB8AC3E}">
        <p14:creationId xmlns:p14="http://schemas.microsoft.com/office/powerpoint/2010/main" val="1820088174"/>
      </p:ext>
    </p:extLst>
  </p:cSld>
  <p:clrMapOvr>
    <a:masterClrMapping/>
  </p:clrMapOvr>
  <p:timing>
    <p:tnLst>
      <p:par>
        <p:cTn id="1" dur="indefinite" restart="never" nodeType="tmRoot"/>
      </p:par>
    </p:tnLst>
  </p:timing>
</p:sld>
</file>

<file path=ppt/theme/theme1.xml><?xml version="1.0" encoding="utf-8"?>
<a:theme xmlns:a="http://schemas.openxmlformats.org/drawingml/2006/main" name="VETree_final">
  <a:themeElements>
    <a:clrScheme name="Kantoor">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toor">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to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VETree_final</Template>
  <TotalTime>4302</TotalTime>
  <Words>1989</Words>
  <Application>Microsoft Office PowerPoint</Application>
  <PresentationFormat>Diavoorstelling (4:3)</PresentationFormat>
  <Paragraphs>237</Paragraphs>
  <Slides>23</Slides>
  <Notes>22</Notes>
  <HiddenSlides>0</HiddenSlides>
  <MMClips>0</MMClips>
  <ScaleCrop>false</ScaleCrop>
  <HeadingPairs>
    <vt:vector size="4" baseType="variant">
      <vt:variant>
        <vt:lpstr>Thema</vt:lpstr>
      </vt:variant>
      <vt:variant>
        <vt:i4>1</vt:i4>
      </vt:variant>
      <vt:variant>
        <vt:lpstr>Diatitels</vt:lpstr>
      </vt:variant>
      <vt:variant>
        <vt:i4>23</vt:i4>
      </vt:variant>
    </vt:vector>
  </HeadingPairs>
  <TitlesOfParts>
    <vt:vector size="24" baseType="lpstr">
      <vt:lpstr>VETree_final</vt:lpstr>
      <vt:lpstr>Oefening bomenbeheer</vt:lpstr>
      <vt:lpstr>Boom 1 Dumbrava, Romania: Boom in zoo</vt:lpstr>
      <vt:lpstr>Boom 2</vt:lpstr>
      <vt:lpstr>Boom 3</vt:lpstr>
      <vt:lpstr>Boom 4</vt:lpstr>
      <vt:lpstr>Boom 5</vt:lpstr>
      <vt:lpstr>Boom 6</vt:lpstr>
      <vt:lpstr>Breite Natura 2000 site, Roemenië:  Eik omringd door jongere haagbeuken die hem nu overgroeien.</vt:lpstr>
      <vt:lpstr>Breite Natura 2000 site, Roemenië: jonge haagbeuken groeien rond een oude eik. Deze boom staat in een bosweide met geherderde schapen</vt:lpstr>
      <vt:lpstr>Boom9 </vt:lpstr>
      <vt:lpstr>Boom 10 Natuurreservaat in UK, met publieke toegang, maar lage bezoekersaantallen. Geen begrazing, maar wel maaibeheer.</vt:lpstr>
      <vt:lpstr>Boom 11 Roemenië: Verwaarlossde knotboom met zeer zware gesteltakken</vt:lpstr>
      <vt:lpstr>Boom 12</vt:lpstr>
      <vt:lpstr>Boom 13</vt:lpstr>
      <vt:lpstr>Boom 14</vt:lpstr>
      <vt:lpstr>Boom 15</vt:lpstr>
      <vt:lpstr>Marpod, Roemenië: haagbeuk in een graasweide met geherderde schapen  </vt:lpstr>
      <vt:lpstr>Boom 17</vt:lpstr>
      <vt:lpstr>Boom 18</vt:lpstr>
      <vt:lpstr>PowerPoint-presentatie</vt:lpstr>
      <vt:lpstr>PowerPoint-presentatie</vt:lpstr>
      <vt:lpstr>Boom 21 – oude knotlinde</vt:lpstr>
      <vt:lpstr>                            Boom 22</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Vikki</dc:creator>
  <cp:lastModifiedBy>Joye, Tom</cp:lastModifiedBy>
  <cp:revision>40</cp:revision>
  <dcterms:created xsi:type="dcterms:W3CDTF">2013-12-20T11:31:32Z</dcterms:created>
  <dcterms:modified xsi:type="dcterms:W3CDTF">2015-02-13T13:40:50Z</dcterms:modified>
</cp:coreProperties>
</file>