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25"/>
  </p:notesMasterIdLst>
  <p:sldIdLst>
    <p:sldId id="256" r:id="rId2"/>
    <p:sldId id="297" r:id="rId3"/>
    <p:sldId id="287" r:id="rId4"/>
    <p:sldId id="261" r:id="rId5"/>
    <p:sldId id="265" r:id="rId6"/>
    <p:sldId id="266" r:id="rId7"/>
    <p:sldId id="264" r:id="rId8"/>
    <p:sldId id="295" r:id="rId9"/>
    <p:sldId id="296" r:id="rId10"/>
    <p:sldId id="258" r:id="rId11"/>
    <p:sldId id="293" r:id="rId12"/>
    <p:sldId id="273" r:id="rId13"/>
    <p:sldId id="286" r:id="rId14"/>
    <p:sldId id="284" r:id="rId15"/>
    <p:sldId id="288" r:id="rId16"/>
    <p:sldId id="289" r:id="rId17"/>
    <p:sldId id="294" r:id="rId18"/>
    <p:sldId id="274" r:id="rId19"/>
    <p:sldId id="298" r:id="rId20"/>
    <p:sldId id="299" r:id="rId21"/>
    <p:sldId id="300" r:id="rId22"/>
    <p:sldId id="301" r:id="rId23"/>
    <p:sldId id="30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OQHLe91Y9lMmGZG4alclw==" hashData="uvtVRrZ84ky9hb2iWcjoYNA295s="/>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73083" autoAdjust="0"/>
  </p:normalViewPr>
  <p:slideViewPr>
    <p:cSldViewPr>
      <p:cViewPr varScale="1">
        <p:scale>
          <a:sx n="53" d="100"/>
          <a:sy n="53" d="100"/>
        </p:scale>
        <p:origin x="-1548" y="-9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6D3EA-3968-46C3-B127-366424DFA5F5}" type="datetimeFigureOut">
              <a:rPr lang="en-GB" smtClean="0"/>
              <a:pPr/>
              <a:t>14/01/2015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15D8D3-9504-4F88-94AD-0C2F9A46B35F}" type="slidenum">
              <a:rPr lang="en-GB" smtClean="0"/>
              <a:pPr/>
              <a:t>‹nr.›</a:t>
            </a:fld>
            <a:endParaRPr lang="en-GB"/>
          </a:p>
        </p:txBody>
      </p:sp>
    </p:spTree>
    <p:extLst>
      <p:ext uri="{BB962C8B-B14F-4D97-AF65-F5344CB8AC3E}">
        <p14:creationId xmlns:p14="http://schemas.microsoft.com/office/powerpoint/2010/main" val="154341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Noteringar</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Träd</a:t>
            </a:r>
            <a:r>
              <a:rPr lang="en-GB" altLang="en-US" dirty="0" smtClean="0"/>
              <a:t> </a:t>
            </a:r>
            <a:r>
              <a:rPr lang="en-GB" altLang="en-US" dirty="0" err="1" smtClean="0"/>
              <a:t>i</a:t>
            </a:r>
            <a:r>
              <a:rPr lang="en-GB" altLang="en-US" dirty="0" smtClean="0"/>
              <a:t> </a:t>
            </a:r>
            <a:r>
              <a:rPr lang="en-GB" altLang="en-US" dirty="0" err="1" smtClean="0"/>
              <a:t>ett</a:t>
            </a:r>
            <a:r>
              <a:rPr lang="en-GB" altLang="en-US" dirty="0" smtClean="0"/>
              <a:t> </a:t>
            </a:r>
            <a:r>
              <a:rPr lang="en-GB" altLang="en-US" dirty="0" err="1" smtClean="0"/>
              <a:t>mycket</a:t>
            </a:r>
            <a:r>
              <a:rPr lang="en-GB" altLang="en-US" dirty="0" smtClean="0"/>
              <a:t> </a:t>
            </a:r>
            <a:r>
              <a:rPr lang="en-GB" altLang="en-US" dirty="0" err="1" smtClean="0"/>
              <a:t>välbesökt</a:t>
            </a:r>
            <a:r>
              <a:rPr lang="en-GB" altLang="en-US" baseline="0" dirty="0" smtClean="0"/>
              <a:t> </a:t>
            </a:r>
            <a:r>
              <a:rPr lang="en-GB" altLang="en-US" baseline="0" dirty="0" err="1" smtClean="0"/>
              <a:t>område</a:t>
            </a:r>
            <a:r>
              <a:rPr lang="en-GB" altLang="en-US" baseline="0" dirty="0" smtClean="0"/>
              <a:t>, </a:t>
            </a:r>
            <a:r>
              <a:rPr lang="en-GB" altLang="en-US" baseline="0" dirty="0" err="1" smtClean="0"/>
              <a:t>trädets</a:t>
            </a:r>
            <a:r>
              <a:rPr lang="en-GB" altLang="en-US" baseline="0" dirty="0" smtClean="0"/>
              <a:t> </a:t>
            </a:r>
            <a:r>
              <a:rPr lang="en-GB" altLang="en-US" baseline="0" dirty="0" err="1" smtClean="0"/>
              <a:t>stam</a:t>
            </a:r>
            <a:r>
              <a:rPr lang="en-GB" altLang="en-US" baseline="0" dirty="0" smtClean="0"/>
              <a:t> </a:t>
            </a:r>
            <a:r>
              <a:rPr lang="en-GB" altLang="en-US" baseline="0" dirty="0" err="1" smtClean="0"/>
              <a:t>har</a:t>
            </a:r>
            <a:r>
              <a:rPr lang="en-GB" altLang="en-US" baseline="0" dirty="0" smtClean="0"/>
              <a:t> </a:t>
            </a:r>
            <a:r>
              <a:rPr lang="en-GB" altLang="en-US" baseline="0" dirty="0" err="1" smtClean="0"/>
              <a:t>tidigare</a:t>
            </a:r>
            <a:r>
              <a:rPr lang="en-GB" altLang="en-US" baseline="0" dirty="0" smtClean="0"/>
              <a:t> </a:t>
            </a:r>
            <a:r>
              <a:rPr lang="en-GB" altLang="en-US" baseline="0" dirty="0" err="1" smtClean="0"/>
              <a:t>fyllts</a:t>
            </a:r>
            <a:r>
              <a:rPr lang="en-GB" altLang="en-US" baseline="0" dirty="0" smtClean="0"/>
              <a:t> med </a:t>
            </a:r>
            <a:r>
              <a:rPr lang="en-GB" altLang="en-US" baseline="0" dirty="0" err="1" smtClean="0"/>
              <a:t>betong</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Skötselrekommentationer</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Kan</a:t>
            </a:r>
            <a:r>
              <a:rPr lang="en-GB" altLang="en-US" dirty="0" smtClean="0"/>
              <a:t> </a:t>
            </a:r>
            <a:r>
              <a:rPr lang="en-GB" altLang="en-US" dirty="0" err="1" smtClean="0"/>
              <a:t>något</a:t>
            </a:r>
            <a:r>
              <a:rPr lang="en-GB" altLang="en-US" dirty="0" smtClean="0"/>
              <a:t> </a:t>
            </a:r>
            <a:r>
              <a:rPr lang="en-GB" altLang="en-US" dirty="0" err="1" smtClean="0"/>
              <a:t>göras</a:t>
            </a:r>
            <a:r>
              <a:rPr lang="en-GB" altLang="en-US" dirty="0" smtClean="0"/>
              <a:t> </a:t>
            </a:r>
            <a:r>
              <a:rPr lang="en-GB" altLang="en-US" dirty="0" err="1" smtClean="0"/>
              <a:t>för</a:t>
            </a:r>
            <a:r>
              <a:rPr lang="en-GB" altLang="en-US" dirty="0" smtClean="0"/>
              <a:t> </a:t>
            </a:r>
            <a:r>
              <a:rPr lang="en-GB" altLang="en-US" dirty="0" err="1" smtClean="0"/>
              <a:t>trädets</a:t>
            </a:r>
            <a:r>
              <a:rPr lang="en-GB" altLang="en-US" dirty="0" smtClean="0"/>
              <a:t> </a:t>
            </a:r>
            <a:r>
              <a:rPr lang="en-GB" altLang="en-US" dirty="0" err="1" smtClean="0"/>
              <a:t>rötter</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Diskussionspunkter</a:t>
            </a:r>
            <a:r>
              <a:rPr lang="en-GB" altLang="en-US"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Utgör</a:t>
            </a:r>
            <a:r>
              <a:rPr lang="en-GB" altLang="en-US" dirty="0" smtClean="0"/>
              <a:t> </a:t>
            </a:r>
            <a:r>
              <a:rPr lang="en-GB" altLang="en-US" dirty="0" err="1" smtClean="0"/>
              <a:t>detta</a:t>
            </a:r>
            <a:r>
              <a:rPr lang="en-GB" altLang="en-US" dirty="0" smtClean="0"/>
              <a:t> </a:t>
            </a:r>
            <a:r>
              <a:rPr lang="en-GB" altLang="en-US" dirty="0" err="1" smtClean="0"/>
              <a:t>träd</a:t>
            </a:r>
            <a:r>
              <a:rPr lang="en-GB" altLang="en-US" dirty="0" smtClean="0"/>
              <a:t> en risk </a:t>
            </a:r>
            <a:r>
              <a:rPr lang="en-GB" altLang="en-US" dirty="0" err="1" smtClean="0"/>
              <a:t>för</a:t>
            </a:r>
            <a:r>
              <a:rPr lang="en-GB" altLang="en-US" baseline="0" dirty="0" smtClean="0"/>
              <a:t> </a:t>
            </a:r>
            <a:r>
              <a:rPr lang="en-GB" altLang="en-US" baseline="0" dirty="0" err="1" smtClean="0"/>
              <a:t>besökare</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Skulle</a:t>
            </a:r>
            <a:r>
              <a:rPr lang="en-GB" altLang="en-US" dirty="0" smtClean="0"/>
              <a:t> en </a:t>
            </a:r>
            <a:r>
              <a:rPr lang="en-GB" altLang="en-US" smtClean="0"/>
              <a:t>informationsskylt</a:t>
            </a:r>
            <a:r>
              <a:rPr lang="en-GB" altLang="en-US" smtClean="0">
                <a:solidFill>
                  <a:srgbClr val="FF0000"/>
                </a:solidFill>
              </a:rPr>
              <a:t> </a:t>
            </a:r>
            <a:r>
              <a:rPr lang="en-GB" altLang="en-US" dirty="0" err="1" smtClean="0">
                <a:solidFill>
                  <a:srgbClr val="FF0000"/>
                </a:solidFill>
              </a:rPr>
              <a:t>vara</a:t>
            </a:r>
            <a:r>
              <a:rPr lang="en-GB" altLang="en-US" dirty="0" smtClean="0">
                <a:solidFill>
                  <a:srgbClr val="FF0000"/>
                </a:solidFill>
              </a:rPr>
              <a:t> </a:t>
            </a:r>
            <a:r>
              <a:rPr lang="en-GB" altLang="en-US" dirty="0" err="1" smtClean="0">
                <a:solidFill>
                  <a:srgbClr val="FF0000"/>
                </a:solidFill>
              </a:rPr>
              <a:t>lämplig</a:t>
            </a:r>
            <a:r>
              <a:rPr lang="en-GB" altLang="en-US" dirty="0" smtClean="0"/>
              <a:t>?  </a:t>
            </a:r>
            <a:r>
              <a:rPr lang="en-GB" altLang="en-US" dirty="0" err="1" smtClean="0"/>
              <a:t>Stora</a:t>
            </a:r>
            <a:r>
              <a:rPr lang="en-GB" altLang="en-US" dirty="0" smtClean="0"/>
              <a:t> </a:t>
            </a:r>
            <a:r>
              <a:rPr lang="en-GB" altLang="en-US" dirty="0" err="1" smtClean="0"/>
              <a:t>mängder</a:t>
            </a:r>
            <a:r>
              <a:rPr lang="en-GB" altLang="en-US" dirty="0" smtClean="0"/>
              <a:t> </a:t>
            </a:r>
            <a:r>
              <a:rPr lang="en-GB" altLang="en-US" dirty="0" err="1" smtClean="0"/>
              <a:t>beökare</a:t>
            </a:r>
            <a:r>
              <a:rPr lang="en-GB" altLang="en-US" dirty="0" smtClean="0"/>
              <a:t> </a:t>
            </a:r>
            <a:r>
              <a:rPr lang="en-GB" altLang="en-US" dirty="0" err="1" smtClean="0"/>
              <a:t>passerar</a:t>
            </a:r>
            <a:r>
              <a:rPr lang="en-GB" altLang="en-US" dirty="0" smtClean="0"/>
              <a:t> </a:t>
            </a:r>
            <a:r>
              <a:rPr lang="en-GB" altLang="en-US" dirty="0" err="1" smtClean="0"/>
              <a:t>trädet</a:t>
            </a:r>
            <a:r>
              <a:rPr lang="en-GB" altLang="en-US"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a:t>
            </a:fld>
            <a:endParaRPr lang="en-GB"/>
          </a:p>
        </p:txBody>
      </p:sp>
    </p:spTree>
    <p:extLst>
      <p:ext uri="{BB962C8B-B14F-4D97-AF65-F5344CB8AC3E}">
        <p14:creationId xmlns:p14="http://schemas.microsoft.com/office/powerpoint/2010/main" val="1763743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Slide Image Placeholder 1"/>
          <p:cNvSpPr>
            <a:spLocks noGrp="1" noRot="1" noChangeAspect="1" noTextEdit="1"/>
          </p:cNvSpPr>
          <p:nvPr>
            <p:ph type="sldImg"/>
          </p:nvPr>
        </p:nvSpPr>
        <p:spPr>
          <a:ln/>
        </p:spPr>
      </p:sp>
      <p:sp>
        <p:nvSpPr>
          <p:cNvPr id="2037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Noteringar: Tätt planterad allé i fyra rader. Träden börjar visa tecken på vikande hälsa. </a:t>
            </a:r>
          </a:p>
          <a:p>
            <a:endParaRPr lang="sv-SE" altLang="en-US" dirty="0" smtClean="0"/>
          </a:p>
          <a:p>
            <a:r>
              <a:rPr lang="sv-SE" altLang="en-US" dirty="0" smtClean="0"/>
              <a:t>Skötselrekommendationer:</a:t>
            </a:r>
          </a:p>
          <a:p>
            <a:r>
              <a:rPr lang="sv-SE" altLang="en-US" dirty="0" smtClean="0"/>
              <a:t>Inga enkla svar i detta fall.  Alternativen</a:t>
            </a:r>
            <a:r>
              <a:rPr lang="sv-SE" altLang="en-US" baseline="0" dirty="0" smtClean="0"/>
              <a:t> omfattar att antingen arbeta med hela allén på en gång eller ta olika delar etappvis.</a:t>
            </a:r>
            <a:r>
              <a:rPr lang="sv-SE" altLang="en-US" dirty="0" smtClean="0"/>
              <a:t> </a:t>
            </a:r>
          </a:p>
          <a:p>
            <a:endParaRPr lang="sv-SE" altLang="en-US" dirty="0" smtClean="0"/>
          </a:p>
          <a:p>
            <a:r>
              <a:rPr lang="sv-SE" altLang="en-US" dirty="0" smtClean="0"/>
              <a:t>Diskussionspunkter: </a:t>
            </a:r>
          </a:p>
          <a:p>
            <a:r>
              <a:rPr lang="sv-SE" altLang="en-US" dirty="0" smtClean="0"/>
              <a:t>Bör man göra något överhuvudtaget? Hur föryngrar man allén samtidigt om man behåller gamla träd?</a:t>
            </a:r>
            <a:endParaRPr lang="en-GB" altLang="en-US" dirty="0" smtClean="0"/>
          </a:p>
        </p:txBody>
      </p:sp>
      <p:sp>
        <p:nvSpPr>
          <p:cNvPr id="2037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23AFF048-4700-4A50-9ECD-81379E486FA7}" type="slidenum">
              <a:rPr lang="en-GB" altLang="en-US" smtClean="0"/>
              <a:pPr eaLnBrk="1" hangingPunct="1"/>
              <a:t>3</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a:ln/>
        </p:spPr>
      </p:sp>
      <p:sp>
        <p:nvSpPr>
          <p:cNvPr id="178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a:t>
            </a:r>
          </a:p>
          <a:p>
            <a:r>
              <a:rPr lang="en-GB" altLang="en-US" dirty="0" err="1" smtClean="0"/>
              <a:t>Utmärkt</a:t>
            </a:r>
            <a:r>
              <a:rPr lang="en-GB" altLang="en-US" dirty="0" smtClean="0"/>
              <a:t> </a:t>
            </a:r>
            <a:r>
              <a:rPr lang="en-GB" altLang="en-US" dirty="0" err="1" smtClean="0"/>
              <a:t>att</a:t>
            </a:r>
            <a:r>
              <a:rPr lang="en-GB" altLang="en-US" dirty="0" smtClean="0"/>
              <a:t> </a:t>
            </a:r>
            <a:r>
              <a:rPr lang="en-GB" altLang="en-US" dirty="0" err="1" smtClean="0"/>
              <a:t>trädet</a:t>
            </a:r>
            <a:r>
              <a:rPr lang="en-GB" altLang="en-US" dirty="0" smtClean="0"/>
              <a:t> </a:t>
            </a:r>
            <a:r>
              <a:rPr lang="en-GB" altLang="en-US" dirty="0" err="1" smtClean="0"/>
              <a:t>lämnades</a:t>
            </a:r>
            <a:r>
              <a:rPr lang="en-GB" altLang="en-US" dirty="0" smtClean="0"/>
              <a:t> </a:t>
            </a:r>
            <a:r>
              <a:rPr lang="en-GB" altLang="en-US" dirty="0" err="1" smtClean="0"/>
              <a:t>när</a:t>
            </a:r>
            <a:r>
              <a:rPr lang="en-GB" altLang="en-US" dirty="0" smtClean="0"/>
              <a:t> </a:t>
            </a:r>
            <a:r>
              <a:rPr lang="en-GB" altLang="en-US" dirty="0" err="1" smtClean="0"/>
              <a:t>vägen</a:t>
            </a:r>
            <a:r>
              <a:rPr lang="en-GB" altLang="en-US" dirty="0" smtClean="0"/>
              <a:t> </a:t>
            </a:r>
            <a:r>
              <a:rPr lang="en-GB" altLang="en-US" dirty="0" err="1" smtClean="0"/>
              <a:t>byggdes</a:t>
            </a:r>
            <a:r>
              <a:rPr lang="en-GB" altLang="en-US" dirty="0" smtClean="0"/>
              <a:t> </a:t>
            </a:r>
            <a:r>
              <a:rPr lang="en-GB" altLang="en-US" dirty="0" err="1" smtClean="0"/>
              <a:t>upp</a:t>
            </a:r>
            <a:r>
              <a:rPr lang="en-GB" altLang="en-US" dirty="0" smtClean="0"/>
              <a:t> </a:t>
            </a:r>
            <a:r>
              <a:rPr lang="en-GB" altLang="en-US" dirty="0" err="1" smtClean="0"/>
              <a:t>runtomkring</a:t>
            </a:r>
            <a:r>
              <a:rPr lang="en-GB" altLang="en-US" dirty="0" smtClean="0"/>
              <a:t>.</a:t>
            </a:r>
          </a:p>
          <a:p>
            <a:r>
              <a:rPr lang="en-GB" altLang="en-US" dirty="0" err="1" smtClean="0"/>
              <a:t>Visar</a:t>
            </a:r>
            <a:r>
              <a:rPr lang="en-GB" altLang="en-US" dirty="0" smtClean="0"/>
              <a:t> bra </a:t>
            </a:r>
            <a:r>
              <a:rPr lang="en-GB" altLang="en-US" dirty="0" err="1" smtClean="0"/>
              <a:t>respons</a:t>
            </a:r>
            <a:r>
              <a:rPr lang="en-GB" altLang="en-US" dirty="0" smtClean="0"/>
              <a:t> </a:t>
            </a:r>
            <a:r>
              <a:rPr lang="en-GB" altLang="en-US" dirty="0" err="1" smtClean="0"/>
              <a:t>på</a:t>
            </a:r>
            <a:r>
              <a:rPr lang="en-GB" altLang="en-US" dirty="0" smtClean="0"/>
              <a:t> </a:t>
            </a:r>
            <a:r>
              <a:rPr lang="en-GB" altLang="en-US" dirty="0" err="1" smtClean="0"/>
              <a:t>beskärning</a:t>
            </a:r>
            <a:r>
              <a:rPr lang="en-GB" altLang="en-US" dirty="0" smtClean="0"/>
              <a:t> </a:t>
            </a:r>
            <a:r>
              <a:rPr lang="en-GB" altLang="en-US" dirty="0" err="1" smtClean="0"/>
              <a:t>som</a:t>
            </a:r>
            <a:r>
              <a:rPr lang="en-GB" altLang="en-US" dirty="0" smtClean="0"/>
              <a:t> </a:t>
            </a:r>
            <a:r>
              <a:rPr lang="en-GB" altLang="en-US" dirty="0" err="1" smtClean="0"/>
              <a:t>gjorts</a:t>
            </a:r>
            <a:r>
              <a:rPr lang="en-GB" altLang="en-US" dirty="0" smtClean="0"/>
              <a:t> </a:t>
            </a:r>
            <a:r>
              <a:rPr lang="en-GB" altLang="en-US" dirty="0" err="1" smtClean="0"/>
              <a:t>relativt</a:t>
            </a:r>
            <a:r>
              <a:rPr lang="en-GB" altLang="en-US" dirty="0" smtClean="0"/>
              <a:t> </a:t>
            </a:r>
            <a:r>
              <a:rPr lang="en-GB" altLang="en-US" dirty="0" err="1" smtClean="0"/>
              <a:t>nyligen</a:t>
            </a:r>
            <a:endParaRPr lang="en-GB" altLang="en-US" dirty="0" smtClean="0"/>
          </a:p>
          <a:p>
            <a:r>
              <a:rPr lang="en-GB" altLang="en-US" dirty="0" err="1" smtClean="0"/>
              <a:t>Utglesning</a:t>
            </a:r>
            <a:r>
              <a:rPr lang="en-GB" altLang="en-US" dirty="0" smtClean="0"/>
              <a:t>?/</a:t>
            </a:r>
            <a:r>
              <a:rPr lang="en-GB" altLang="en-US" dirty="0" err="1" smtClean="0"/>
              <a:t>kronretirering</a:t>
            </a:r>
            <a:r>
              <a:rPr lang="en-GB" altLang="en-US" baseline="0" dirty="0" smtClean="0"/>
              <a:t> </a:t>
            </a:r>
            <a:r>
              <a:rPr lang="en-GB" altLang="en-US" baseline="0" dirty="0" err="1" smtClean="0"/>
              <a:t>i</a:t>
            </a:r>
            <a:r>
              <a:rPr lang="en-GB" altLang="en-US" baseline="0" dirty="0" smtClean="0"/>
              <a:t> </a:t>
            </a:r>
            <a:r>
              <a:rPr lang="en-GB" altLang="en-US" baseline="0" dirty="0" err="1" smtClean="0"/>
              <a:t>toppen</a:t>
            </a:r>
            <a:endParaRPr lang="en-GB" altLang="en-US" dirty="0" smtClean="0"/>
          </a:p>
          <a:p>
            <a:r>
              <a:rPr lang="en-GB" altLang="en-US" dirty="0" err="1" smtClean="0"/>
              <a:t>Kan</a:t>
            </a:r>
            <a:r>
              <a:rPr lang="en-GB" altLang="en-US" dirty="0" smtClean="0"/>
              <a:t> </a:t>
            </a:r>
            <a:r>
              <a:rPr lang="en-GB" altLang="en-US" dirty="0" err="1" smtClean="0"/>
              <a:t>något</a:t>
            </a:r>
            <a:r>
              <a:rPr lang="en-GB" altLang="en-US" dirty="0" smtClean="0"/>
              <a:t> </a:t>
            </a:r>
            <a:r>
              <a:rPr lang="en-GB" altLang="en-US" dirty="0" err="1" smtClean="0"/>
              <a:t>göras</a:t>
            </a:r>
            <a:r>
              <a:rPr lang="en-GB" altLang="en-US" dirty="0" smtClean="0"/>
              <a:t> </a:t>
            </a:r>
            <a:r>
              <a:rPr lang="en-GB" altLang="en-US" dirty="0" err="1" smtClean="0"/>
              <a:t>för</a:t>
            </a:r>
            <a:r>
              <a:rPr lang="en-GB" altLang="en-US" dirty="0" smtClean="0"/>
              <a:t> </a:t>
            </a:r>
            <a:r>
              <a:rPr lang="en-GB" altLang="en-US" dirty="0" err="1" smtClean="0"/>
              <a:t>rötterna</a:t>
            </a:r>
            <a:r>
              <a:rPr lang="en-GB" altLang="en-US" baseline="0" dirty="0" smtClean="0"/>
              <a:t>?</a:t>
            </a:r>
            <a:endParaRPr lang="en-GB" altLang="en-US" dirty="0" smtClean="0"/>
          </a:p>
          <a:p>
            <a:endParaRPr lang="en-GB" altLang="en-US" dirty="0" smtClean="0"/>
          </a:p>
          <a:p>
            <a:r>
              <a:rPr lang="en-GB" altLang="en-US" dirty="0" err="1" smtClean="0"/>
              <a:t>Skötselrekommendationer</a:t>
            </a:r>
            <a:r>
              <a:rPr lang="en-GB" altLang="en-US" dirty="0" smtClean="0"/>
              <a:t>:</a:t>
            </a:r>
          </a:p>
          <a:p>
            <a:r>
              <a:rPr lang="en-GB" altLang="en-US" dirty="0" err="1" smtClean="0"/>
              <a:t>Försök</a:t>
            </a:r>
            <a:r>
              <a:rPr lang="en-GB" altLang="en-US" dirty="0" smtClean="0"/>
              <a:t>, om </a:t>
            </a:r>
            <a:r>
              <a:rPr lang="en-GB" altLang="en-US" dirty="0" err="1" smtClean="0"/>
              <a:t>möjligt</a:t>
            </a:r>
            <a:r>
              <a:rPr lang="en-GB" altLang="en-US" dirty="0" smtClean="0"/>
              <a:t>, </a:t>
            </a:r>
            <a:r>
              <a:rPr lang="en-GB" altLang="en-US" dirty="0" err="1" smtClean="0"/>
              <a:t>att</a:t>
            </a:r>
            <a:r>
              <a:rPr lang="en-GB" altLang="en-US" dirty="0" smtClean="0"/>
              <a:t> </a:t>
            </a:r>
            <a:r>
              <a:rPr lang="en-GB" altLang="en-US" dirty="0" err="1" smtClean="0"/>
              <a:t>förbättra</a:t>
            </a:r>
            <a:r>
              <a:rPr lang="en-GB" altLang="en-US" dirty="0" smtClean="0"/>
              <a:t> </a:t>
            </a:r>
            <a:r>
              <a:rPr lang="en-GB" altLang="en-US" dirty="0" err="1" smtClean="0"/>
              <a:t>förhållandena</a:t>
            </a:r>
            <a:r>
              <a:rPr lang="en-GB" altLang="en-US" dirty="0" smtClean="0"/>
              <a:t> runt </a:t>
            </a:r>
            <a:r>
              <a:rPr lang="en-GB" altLang="en-US" dirty="0" err="1" smtClean="0"/>
              <a:t>rötterna</a:t>
            </a:r>
            <a:r>
              <a:rPr lang="en-GB" altLang="en-US" dirty="0" smtClean="0"/>
              <a:t> (</a:t>
            </a:r>
            <a:r>
              <a:rPr lang="en-GB" altLang="en-US" dirty="0" err="1" smtClean="0"/>
              <a:t>organisk</a:t>
            </a:r>
            <a:r>
              <a:rPr lang="en-GB" altLang="en-US" dirty="0" smtClean="0"/>
              <a:t> mulch/</a:t>
            </a:r>
            <a:r>
              <a:rPr lang="en-GB" altLang="en-US" dirty="0" err="1" smtClean="0"/>
              <a:t>flis</a:t>
            </a:r>
            <a:r>
              <a:rPr lang="en-GB" altLang="en-US" dirty="0" smtClean="0"/>
              <a:t> </a:t>
            </a:r>
            <a:r>
              <a:rPr lang="en-GB" altLang="en-US" dirty="0" err="1" smtClean="0"/>
              <a:t>på</a:t>
            </a:r>
            <a:r>
              <a:rPr lang="en-GB" altLang="en-US" dirty="0" smtClean="0"/>
              <a:t> ‘</a:t>
            </a:r>
            <a:r>
              <a:rPr lang="en-GB" altLang="en-US" dirty="0" err="1" smtClean="0"/>
              <a:t>rondellen</a:t>
            </a:r>
            <a:r>
              <a:rPr lang="en-GB" altLang="en-US" dirty="0" smtClean="0"/>
              <a:t>’ </a:t>
            </a:r>
            <a:r>
              <a:rPr lang="en-GB" altLang="en-US" dirty="0" err="1" smtClean="0"/>
              <a:t>snarare</a:t>
            </a:r>
            <a:r>
              <a:rPr lang="en-GB" altLang="en-US" dirty="0" smtClean="0"/>
              <a:t> </a:t>
            </a:r>
            <a:r>
              <a:rPr lang="en-GB" altLang="en-US" dirty="0" err="1" smtClean="0"/>
              <a:t>än</a:t>
            </a:r>
            <a:r>
              <a:rPr lang="en-GB" altLang="en-US" dirty="0" smtClean="0"/>
              <a:t> </a:t>
            </a:r>
            <a:r>
              <a:rPr lang="en-GB" altLang="en-US" dirty="0" err="1" smtClean="0"/>
              <a:t>sammanpackad</a:t>
            </a:r>
            <a:r>
              <a:rPr lang="en-GB" altLang="en-US" dirty="0" smtClean="0"/>
              <a:t> </a:t>
            </a:r>
            <a:r>
              <a:rPr lang="en-GB" altLang="en-US" dirty="0" err="1" smtClean="0"/>
              <a:t>singel</a:t>
            </a:r>
            <a:r>
              <a:rPr lang="en-GB" altLang="en-US" dirty="0" smtClean="0"/>
              <a:t>)</a:t>
            </a:r>
          </a:p>
          <a:p>
            <a:r>
              <a:rPr lang="en-GB" altLang="en-US" dirty="0" err="1" smtClean="0"/>
              <a:t>Överväg</a:t>
            </a:r>
            <a:r>
              <a:rPr lang="en-GB" altLang="en-US" dirty="0" smtClean="0"/>
              <a:t> en </a:t>
            </a:r>
            <a:r>
              <a:rPr lang="en-GB" altLang="en-US" dirty="0" err="1" smtClean="0"/>
              <a:t>reduktion</a:t>
            </a:r>
            <a:r>
              <a:rPr lang="en-GB" altLang="en-US" dirty="0" smtClean="0"/>
              <a:t> </a:t>
            </a:r>
            <a:r>
              <a:rPr lang="en-GB" altLang="en-US" dirty="0" err="1" smtClean="0"/>
              <a:t>av</a:t>
            </a:r>
            <a:r>
              <a:rPr lang="en-GB" altLang="en-US" dirty="0" smtClean="0"/>
              <a:t> </a:t>
            </a:r>
            <a:r>
              <a:rPr lang="en-GB" altLang="en-US" dirty="0" err="1" smtClean="0"/>
              <a:t>kronan</a:t>
            </a:r>
            <a:r>
              <a:rPr lang="en-GB" altLang="en-US" dirty="0" smtClean="0"/>
              <a:t> </a:t>
            </a:r>
            <a:r>
              <a:rPr lang="en-GB" altLang="en-US" dirty="0" err="1" smtClean="0"/>
              <a:t>för</a:t>
            </a:r>
            <a:r>
              <a:rPr lang="en-GB" altLang="en-US" dirty="0" smtClean="0"/>
              <a:t> </a:t>
            </a:r>
            <a:r>
              <a:rPr lang="en-GB" altLang="en-US" dirty="0" err="1" smtClean="0"/>
              <a:t>att</a:t>
            </a:r>
            <a:r>
              <a:rPr lang="en-GB" altLang="en-US" dirty="0" smtClean="0"/>
              <a:t> </a:t>
            </a:r>
            <a:r>
              <a:rPr lang="en-GB" altLang="en-US" dirty="0" err="1" smtClean="0"/>
              <a:t>sänka</a:t>
            </a:r>
            <a:r>
              <a:rPr lang="en-GB" altLang="en-US" dirty="0" smtClean="0"/>
              <a:t> </a:t>
            </a:r>
            <a:r>
              <a:rPr lang="en-GB" altLang="en-US" dirty="0" err="1" smtClean="0"/>
              <a:t>tyngdpunkten</a:t>
            </a:r>
            <a:r>
              <a:rPr lang="en-GB" altLang="en-US" dirty="0" smtClean="0"/>
              <a:t>. </a:t>
            </a:r>
            <a:r>
              <a:rPr lang="en-GB" altLang="en-US" dirty="0" err="1" smtClean="0"/>
              <a:t>Trädet</a:t>
            </a:r>
            <a:r>
              <a:rPr lang="en-GB" altLang="en-US" dirty="0" smtClean="0"/>
              <a:t> </a:t>
            </a:r>
            <a:r>
              <a:rPr lang="en-GB" altLang="en-US" dirty="0" err="1" smtClean="0"/>
              <a:t>görs</a:t>
            </a:r>
            <a:r>
              <a:rPr lang="en-GB" altLang="en-US" dirty="0" smtClean="0"/>
              <a:t> </a:t>
            </a:r>
            <a:r>
              <a:rPr lang="en-GB" altLang="en-US" dirty="0" err="1" smtClean="0"/>
              <a:t>på</a:t>
            </a:r>
            <a:r>
              <a:rPr lang="en-GB" altLang="en-US" dirty="0" smtClean="0"/>
              <a:t> </a:t>
            </a:r>
            <a:r>
              <a:rPr lang="en-GB" altLang="en-US" dirty="0" err="1" smtClean="0"/>
              <a:t>så</a:t>
            </a:r>
            <a:r>
              <a:rPr lang="en-GB" altLang="en-US" dirty="0" smtClean="0"/>
              <a:t> </a:t>
            </a:r>
            <a:r>
              <a:rPr lang="en-GB" altLang="en-US" dirty="0" err="1" smtClean="0"/>
              <a:t>sätt</a:t>
            </a:r>
            <a:r>
              <a:rPr lang="en-GB" altLang="en-US" dirty="0" smtClean="0"/>
              <a:t> </a:t>
            </a:r>
            <a:r>
              <a:rPr lang="en-GB" altLang="en-US" dirty="0" err="1" smtClean="0"/>
              <a:t>mer</a:t>
            </a:r>
            <a:r>
              <a:rPr lang="en-GB" altLang="en-US" dirty="0" smtClean="0"/>
              <a:t> </a:t>
            </a:r>
            <a:r>
              <a:rPr lang="en-GB" altLang="en-US" dirty="0" err="1" smtClean="0"/>
              <a:t>stabilt</a:t>
            </a:r>
            <a:r>
              <a:rPr lang="en-GB" altLang="en-US" dirty="0" smtClean="0"/>
              <a:t> </a:t>
            </a:r>
            <a:r>
              <a:rPr lang="en-GB" altLang="en-US" dirty="0" err="1" smtClean="0"/>
              <a:t>och</a:t>
            </a:r>
            <a:r>
              <a:rPr lang="en-GB" altLang="en-US" dirty="0" smtClean="0"/>
              <a:t> </a:t>
            </a:r>
            <a:r>
              <a:rPr lang="en-GB" altLang="en-US" dirty="0" err="1" smtClean="0"/>
              <a:t>risken</a:t>
            </a:r>
            <a:r>
              <a:rPr lang="en-GB" altLang="en-US" dirty="0" smtClean="0"/>
              <a:t> </a:t>
            </a:r>
            <a:r>
              <a:rPr lang="en-GB" altLang="en-US" dirty="0" err="1" smtClean="0"/>
              <a:t>för</a:t>
            </a:r>
            <a:r>
              <a:rPr lang="en-GB" altLang="en-US" dirty="0" smtClean="0"/>
              <a:t> </a:t>
            </a:r>
            <a:r>
              <a:rPr lang="en-GB" altLang="en-US" dirty="0" err="1" smtClean="0"/>
              <a:t>att</a:t>
            </a:r>
            <a:r>
              <a:rPr lang="en-GB" altLang="en-US" dirty="0" smtClean="0"/>
              <a:t> </a:t>
            </a:r>
            <a:r>
              <a:rPr lang="en-GB" altLang="en-US" dirty="0" err="1" smtClean="0"/>
              <a:t>större</a:t>
            </a:r>
            <a:r>
              <a:rPr lang="en-GB" altLang="en-US" baseline="0" dirty="0" smtClean="0"/>
              <a:t> </a:t>
            </a:r>
            <a:r>
              <a:rPr lang="en-GB" altLang="en-US" baseline="0" dirty="0" err="1" smtClean="0"/>
              <a:t>grenar</a:t>
            </a:r>
            <a:r>
              <a:rPr lang="en-GB" altLang="en-US" baseline="0" dirty="0" smtClean="0"/>
              <a:t> faller </a:t>
            </a:r>
            <a:r>
              <a:rPr lang="en-GB" altLang="en-US" baseline="0" dirty="0" err="1" smtClean="0"/>
              <a:t>av</a:t>
            </a:r>
            <a:r>
              <a:rPr lang="en-GB" altLang="en-US" baseline="0" dirty="0" smtClean="0"/>
              <a:t> </a:t>
            </a:r>
            <a:r>
              <a:rPr lang="en-GB" altLang="en-US" baseline="0" dirty="0" err="1" smtClean="0"/>
              <a:t>minskar</a:t>
            </a:r>
            <a:r>
              <a:rPr lang="en-GB" altLang="en-US" baseline="0" dirty="0" smtClean="0"/>
              <a:t>. </a:t>
            </a:r>
            <a:r>
              <a:rPr lang="en-GB" altLang="en-US" dirty="0" smtClean="0"/>
              <a:t> </a:t>
            </a:r>
          </a:p>
          <a:p>
            <a:endParaRPr lang="en-GB" altLang="en-US" dirty="0" smtClean="0"/>
          </a:p>
          <a:p>
            <a:r>
              <a:rPr lang="en-GB" altLang="en-US" dirty="0" err="1" smtClean="0"/>
              <a:t>Diskussionspunkter</a:t>
            </a:r>
            <a:r>
              <a:rPr lang="en-GB" altLang="en-US" dirty="0" smtClean="0"/>
              <a:t>:</a:t>
            </a:r>
          </a:p>
          <a:p>
            <a:r>
              <a:rPr lang="en-GB" altLang="en-US" dirty="0" err="1" smtClean="0"/>
              <a:t>Är</a:t>
            </a:r>
            <a:r>
              <a:rPr lang="en-GB" altLang="en-US" dirty="0" smtClean="0"/>
              <a:t> </a:t>
            </a:r>
            <a:r>
              <a:rPr lang="en-GB" altLang="en-US" dirty="0" err="1" smtClean="0"/>
              <a:t>det</a:t>
            </a:r>
            <a:r>
              <a:rPr lang="en-GB" altLang="en-US" dirty="0" smtClean="0"/>
              <a:t> </a:t>
            </a:r>
            <a:r>
              <a:rPr lang="en-GB" altLang="en-US" dirty="0" err="1" smtClean="0"/>
              <a:t>verkligen</a:t>
            </a:r>
            <a:r>
              <a:rPr lang="en-GB" altLang="en-US" dirty="0" smtClean="0"/>
              <a:t> </a:t>
            </a:r>
            <a:r>
              <a:rPr lang="en-GB" altLang="en-US" dirty="0" err="1" smtClean="0"/>
              <a:t>nödvändigt</a:t>
            </a:r>
            <a:r>
              <a:rPr lang="en-GB" altLang="en-US" baseline="0" dirty="0" smtClean="0"/>
              <a:t> </a:t>
            </a:r>
            <a:r>
              <a:rPr lang="en-GB" altLang="en-US" baseline="0" dirty="0" err="1" smtClean="0"/>
              <a:t>att</a:t>
            </a:r>
            <a:r>
              <a:rPr lang="en-GB" altLang="en-US" baseline="0" dirty="0" smtClean="0"/>
              <a:t> </a:t>
            </a:r>
            <a:r>
              <a:rPr lang="en-GB" altLang="en-US" baseline="0" dirty="0" err="1" smtClean="0"/>
              <a:t>göra</a:t>
            </a:r>
            <a:r>
              <a:rPr lang="en-GB" altLang="en-US" baseline="0" dirty="0" smtClean="0"/>
              <a:t> </a:t>
            </a:r>
            <a:r>
              <a:rPr lang="en-GB" altLang="en-US" baseline="0" dirty="0" err="1" smtClean="0"/>
              <a:t>något</a:t>
            </a:r>
            <a:r>
              <a:rPr lang="en-GB" altLang="en-US" baseline="0" dirty="0" smtClean="0"/>
              <a:t> </a:t>
            </a:r>
            <a:r>
              <a:rPr lang="en-GB" altLang="en-US" baseline="0" dirty="0" err="1" smtClean="0"/>
              <a:t>för</a:t>
            </a:r>
            <a:r>
              <a:rPr lang="en-GB" altLang="en-US" baseline="0" dirty="0" smtClean="0"/>
              <a:t> </a:t>
            </a:r>
            <a:r>
              <a:rPr lang="en-GB" altLang="en-US" baseline="0" dirty="0" err="1" smtClean="0"/>
              <a:t>det</a:t>
            </a:r>
            <a:r>
              <a:rPr lang="en-GB" altLang="en-US" baseline="0" dirty="0" smtClean="0"/>
              <a:t> </a:t>
            </a:r>
            <a:r>
              <a:rPr lang="en-GB" altLang="en-US" baseline="0" dirty="0" err="1" smtClean="0"/>
              <a:t>här</a:t>
            </a:r>
            <a:r>
              <a:rPr lang="en-GB" altLang="en-US" baseline="0" dirty="0" smtClean="0"/>
              <a:t> </a:t>
            </a:r>
            <a:r>
              <a:rPr lang="en-GB" altLang="en-US" baseline="0" dirty="0" err="1" smtClean="0"/>
              <a:t>trädet</a:t>
            </a:r>
            <a:r>
              <a:rPr lang="en-GB" altLang="en-US" baseline="0" dirty="0" smtClean="0"/>
              <a:t>?</a:t>
            </a:r>
            <a:endParaRPr lang="en-GB" altLang="en-US" dirty="0" smtClean="0"/>
          </a:p>
        </p:txBody>
      </p:sp>
      <p:sp>
        <p:nvSpPr>
          <p:cNvPr id="178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F0FDB8BB-EEE8-4101-9E27-FB5A4D36EE2C}" type="slidenum">
              <a:rPr lang="en-GB" altLang="en-US" smtClean="0"/>
              <a:pPr eaLnBrk="1" hangingPunct="1">
                <a:spcBef>
                  <a:spcPct val="0"/>
                </a:spcBef>
              </a:pPr>
              <a:t>4</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a:ln/>
        </p:spPr>
      </p:sp>
      <p:sp>
        <p:nvSpPr>
          <p:cNvPr id="189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a:t>
            </a:r>
          </a:p>
          <a:p>
            <a:r>
              <a:rPr lang="en-GB" altLang="en-US" dirty="0" smtClean="0"/>
              <a:t>Ask med </a:t>
            </a:r>
            <a:r>
              <a:rPr lang="en-GB" altLang="en-US" dirty="0" err="1" smtClean="0"/>
              <a:t>omfattande</a:t>
            </a:r>
            <a:r>
              <a:rPr lang="en-GB" altLang="en-US" dirty="0" smtClean="0"/>
              <a:t> </a:t>
            </a:r>
            <a:r>
              <a:rPr lang="en-GB" altLang="en-US" dirty="0" err="1" smtClean="0"/>
              <a:t>hålighet</a:t>
            </a:r>
            <a:r>
              <a:rPr lang="en-GB" altLang="en-US" dirty="0" smtClean="0"/>
              <a:t> vid </a:t>
            </a:r>
            <a:r>
              <a:rPr lang="en-GB" altLang="en-US" dirty="0" err="1" smtClean="0"/>
              <a:t>basen</a:t>
            </a:r>
            <a:r>
              <a:rPr lang="en-GB" altLang="en-US" dirty="0" smtClean="0"/>
              <a:t> </a:t>
            </a:r>
            <a:r>
              <a:rPr lang="en-GB" altLang="en-US" dirty="0" err="1" smtClean="0"/>
              <a:t>och</a:t>
            </a:r>
            <a:r>
              <a:rPr lang="en-GB" altLang="en-US" dirty="0" smtClean="0"/>
              <a:t> en </a:t>
            </a:r>
            <a:r>
              <a:rPr lang="en-GB" altLang="en-US" dirty="0" err="1" smtClean="0"/>
              <a:t>stor</a:t>
            </a:r>
            <a:r>
              <a:rPr lang="en-GB" altLang="en-US" dirty="0" smtClean="0"/>
              <a:t> </a:t>
            </a:r>
            <a:r>
              <a:rPr lang="en-GB" altLang="en-US" dirty="0" err="1" smtClean="0"/>
              <a:t>spricka</a:t>
            </a:r>
            <a:r>
              <a:rPr lang="en-GB" altLang="en-US" dirty="0" smtClean="0"/>
              <a:t> </a:t>
            </a:r>
            <a:r>
              <a:rPr lang="en-GB" altLang="en-US" dirty="0" err="1" smtClean="0"/>
              <a:t>i</a:t>
            </a:r>
            <a:r>
              <a:rPr lang="en-GB" altLang="en-US" dirty="0" smtClean="0"/>
              <a:t> </a:t>
            </a:r>
            <a:r>
              <a:rPr lang="en-GB" altLang="en-US" dirty="0" err="1" smtClean="0"/>
              <a:t>stammen</a:t>
            </a:r>
            <a:r>
              <a:rPr lang="en-GB" altLang="en-US" dirty="0" smtClean="0"/>
              <a:t>.</a:t>
            </a:r>
          </a:p>
          <a:p>
            <a:r>
              <a:rPr lang="en-GB" altLang="en-US" dirty="0" err="1" smtClean="0"/>
              <a:t>Mycket</a:t>
            </a:r>
            <a:r>
              <a:rPr lang="en-GB" altLang="en-US" baseline="0" dirty="0" smtClean="0"/>
              <a:t> </a:t>
            </a:r>
            <a:r>
              <a:rPr lang="en-GB" altLang="en-US" baseline="0" dirty="0" err="1" smtClean="0"/>
              <a:t>död</a:t>
            </a:r>
            <a:r>
              <a:rPr lang="en-GB" altLang="en-US" baseline="0" dirty="0" smtClean="0"/>
              <a:t> </a:t>
            </a:r>
            <a:r>
              <a:rPr lang="en-GB" altLang="en-US" baseline="0" dirty="0" err="1" smtClean="0"/>
              <a:t>ved</a:t>
            </a:r>
            <a:r>
              <a:rPr lang="en-GB" altLang="en-US" baseline="0" dirty="0" smtClean="0"/>
              <a:t> </a:t>
            </a:r>
            <a:r>
              <a:rPr lang="en-GB" altLang="en-US" baseline="0" dirty="0" err="1" smtClean="0"/>
              <a:t>i</a:t>
            </a:r>
            <a:r>
              <a:rPr lang="en-GB" altLang="en-US" baseline="0" dirty="0" smtClean="0"/>
              <a:t> </a:t>
            </a:r>
            <a:r>
              <a:rPr lang="en-GB" altLang="en-US" baseline="0" dirty="0" err="1" smtClean="0"/>
              <a:t>kronan</a:t>
            </a:r>
            <a:r>
              <a:rPr lang="en-GB" altLang="en-US" baseline="0" dirty="0" smtClean="0"/>
              <a:t>, </a:t>
            </a:r>
            <a:r>
              <a:rPr lang="en-GB" altLang="en-US" baseline="0" dirty="0" err="1" smtClean="0"/>
              <a:t>och</a:t>
            </a:r>
            <a:r>
              <a:rPr lang="en-GB" altLang="en-US" baseline="0" dirty="0" smtClean="0"/>
              <a:t> en del </a:t>
            </a:r>
            <a:r>
              <a:rPr lang="en-GB" altLang="en-US" baseline="0" dirty="0" err="1" smtClean="0"/>
              <a:t>ser</a:t>
            </a:r>
            <a:r>
              <a:rPr lang="en-GB" altLang="en-US" baseline="0" dirty="0" smtClean="0"/>
              <a:t> </a:t>
            </a:r>
            <a:r>
              <a:rPr lang="en-GB" altLang="en-US" baseline="0" dirty="0" err="1" smtClean="0"/>
              <a:t>dessutom</a:t>
            </a:r>
            <a:r>
              <a:rPr lang="en-GB" altLang="en-US" baseline="0" dirty="0" smtClean="0"/>
              <a:t> </a:t>
            </a:r>
            <a:r>
              <a:rPr lang="en-GB" altLang="en-US" baseline="0" dirty="0" err="1" smtClean="0"/>
              <a:t>ut</a:t>
            </a:r>
            <a:r>
              <a:rPr lang="en-GB" altLang="en-US" baseline="0" dirty="0" smtClean="0"/>
              <a:t> </a:t>
            </a:r>
            <a:r>
              <a:rPr lang="en-GB" altLang="en-US" baseline="0" dirty="0" err="1" smtClean="0"/>
              <a:t>att</a:t>
            </a:r>
            <a:r>
              <a:rPr lang="en-GB" altLang="en-US" baseline="0" dirty="0" smtClean="0"/>
              <a:t> ha </a:t>
            </a:r>
            <a:r>
              <a:rPr lang="en-GB" altLang="en-US" baseline="0" dirty="0" err="1" smtClean="0"/>
              <a:t>fallit</a:t>
            </a:r>
            <a:r>
              <a:rPr lang="en-GB" altLang="en-US" baseline="0" dirty="0" smtClean="0"/>
              <a:t> </a:t>
            </a:r>
            <a:r>
              <a:rPr lang="en-GB" altLang="en-US" baseline="0" dirty="0" err="1" smtClean="0"/>
              <a:t>ner</a:t>
            </a:r>
            <a:r>
              <a:rPr lang="en-GB" altLang="en-US" baseline="0" dirty="0" smtClean="0"/>
              <a:t>.</a:t>
            </a:r>
            <a:endParaRPr lang="en-GB" altLang="en-US" dirty="0" smtClean="0"/>
          </a:p>
          <a:p>
            <a:r>
              <a:rPr lang="en-GB" altLang="en-US" dirty="0" err="1" smtClean="0"/>
              <a:t>Vägen</a:t>
            </a:r>
            <a:r>
              <a:rPr lang="en-GB" altLang="en-US" dirty="0" smtClean="0"/>
              <a:t> </a:t>
            </a:r>
            <a:r>
              <a:rPr lang="en-GB" altLang="en-US" dirty="0" err="1" smtClean="0"/>
              <a:t>har</a:t>
            </a:r>
            <a:r>
              <a:rPr lang="en-GB" altLang="en-US" dirty="0" smtClean="0"/>
              <a:t> </a:t>
            </a:r>
            <a:r>
              <a:rPr lang="en-GB" altLang="en-US" dirty="0" err="1" smtClean="0"/>
              <a:t>inte</a:t>
            </a:r>
            <a:r>
              <a:rPr lang="en-GB" altLang="en-US" dirty="0" smtClean="0"/>
              <a:t> </a:t>
            </a:r>
            <a:r>
              <a:rPr lang="en-GB" altLang="en-US" dirty="0" err="1" smtClean="0"/>
              <a:t>mycket</a:t>
            </a:r>
            <a:r>
              <a:rPr lang="en-GB" altLang="en-US" dirty="0" smtClean="0"/>
              <a:t> </a:t>
            </a:r>
            <a:r>
              <a:rPr lang="en-GB" altLang="en-US" dirty="0" err="1" smtClean="0"/>
              <a:t>trafik</a:t>
            </a:r>
            <a:r>
              <a:rPr lang="en-GB" altLang="en-US" dirty="0" smtClean="0"/>
              <a:t>.</a:t>
            </a:r>
          </a:p>
          <a:p>
            <a:r>
              <a:rPr lang="en-GB" altLang="en-US" dirty="0" err="1" smtClean="0"/>
              <a:t>Behöver</a:t>
            </a:r>
            <a:r>
              <a:rPr lang="en-GB" altLang="en-US" dirty="0" smtClean="0"/>
              <a:t> man</a:t>
            </a:r>
            <a:r>
              <a:rPr lang="en-GB" altLang="en-US" baseline="0" dirty="0" smtClean="0"/>
              <a:t> </a:t>
            </a:r>
            <a:r>
              <a:rPr lang="en-GB" altLang="en-US" baseline="0" dirty="0" err="1" smtClean="0"/>
              <a:t>göra</a:t>
            </a:r>
            <a:r>
              <a:rPr lang="en-GB" altLang="en-US" baseline="0" dirty="0" smtClean="0"/>
              <a:t> </a:t>
            </a:r>
            <a:r>
              <a:rPr lang="en-GB" altLang="en-US" baseline="0" dirty="0" err="1" smtClean="0"/>
              <a:t>något</a:t>
            </a:r>
            <a:r>
              <a:rPr lang="en-GB" altLang="en-US" baseline="0" dirty="0" smtClean="0"/>
              <a:t>?</a:t>
            </a:r>
            <a:endParaRPr lang="en-GB" altLang="en-US" dirty="0" smtClean="0"/>
          </a:p>
          <a:p>
            <a:endParaRPr lang="en-GB" altLang="en-US" dirty="0" smtClean="0"/>
          </a:p>
          <a:p>
            <a:r>
              <a:rPr lang="en-GB" altLang="en-US" dirty="0" err="1" smtClean="0"/>
              <a:t>Skötselrekommendationer</a:t>
            </a:r>
            <a:r>
              <a:rPr lang="en-GB" altLang="en-US" dirty="0" smtClean="0"/>
              <a:t>:</a:t>
            </a:r>
          </a:p>
          <a:p>
            <a:r>
              <a:rPr lang="en-GB" altLang="en-US" dirty="0" smtClean="0"/>
              <a:t>Inga </a:t>
            </a:r>
            <a:r>
              <a:rPr lang="en-GB" altLang="en-US" dirty="0" err="1" smtClean="0"/>
              <a:t>åtgärder</a:t>
            </a:r>
            <a:r>
              <a:rPr lang="en-GB" altLang="en-US" dirty="0" smtClean="0"/>
              <a:t>?</a:t>
            </a:r>
          </a:p>
          <a:p>
            <a:r>
              <a:rPr lang="en-GB" altLang="en-US" dirty="0" smtClean="0"/>
              <a:t>Habitat</a:t>
            </a:r>
            <a:r>
              <a:rPr lang="en-GB" altLang="en-US" baseline="0" dirty="0" smtClean="0"/>
              <a:t> </a:t>
            </a:r>
            <a:r>
              <a:rPr lang="en-GB" altLang="en-US" baseline="0" dirty="0" err="1" smtClean="0"/>
              <a:t>av</a:t>
            </a:r>
            <a:r>
              <a:rPr lang="en-GB" altLang="en-US" baseline="0" dirty="0" smtClean="0"/>
              <a:t> </a:t>
            </a:r>
            <a:r>
              <a:rPr lang="en-GB" altLang="en-US" baseline="0" dirty="0" err="1" smtClean="0"/>
              <a:t>högt</a:t>
            </a:r>
            <a:r>
              <a:rPr lang="en-GB" altLang="en-US" baseline="0" dirty="0" smtClean="0"/>
              <a:t> </a:t>
            </a:r>
            <a:r>
              <a:rPr lang="en-GB" altLang="en-US" baseline="0" dirty="0" err="1" smtClean="0"/>
              <a:t>värde</a:t>
            </a:r>
            <a:r>
              <a:rPr lang="en-GB" altLang="en-US" baseline="0" dirty="0" smtClean="0"/>
              <a:t> </a:t>
            </a:r>
            <a:r>
              <a:rPr lang="en-GB" altLang="en-US" baseline="0" dirty="0" err="1" smtClean="0"/>
              <a:t>i</a:t>
            </a:r>
            <a:r>
              <a:rPr lang="en-GB" altLang="en-US" baseline="0" dirty="0" smtClean="0"/>
              <a:t> </a:t>
            </a:r>
            <a:r>
              <a:rPr lang="en-GB" altLang="en-US" baseline="0" dirty="0" err="1" smtClean="0"/>
              <a:t>kronan</a:t>
            </a:r>
            <a:r>
              <a:rPr lang="en-GB" altLang="en-US" baseline="0" dirty="0" smtClean="0"/>
              <a:t> </a:t>
            </a:r>
            <a:r>
              <a:rPr lang="en-GB" altLang="en-US" baseline="0" dirty="0" err="1" smtClean="0"/>
              <a:t>som</a:t>
            </a:r>
            <a:r>
              <a:rPr lang="en-GB" altLang="en-US" baseline="0" dirty="0" smtClean="0"/>
              <a:t> </a:t>
            </a:r>
            <a:r>
              <a:rPr lang="en-GB" altLang="en-US" baseline="0" dirty="0" err="1" smtClean="0"/>
              <a:t>sannolikt</a:t>
            </a:r>
            <a:r>
              <a:rPr lang="en-GB" altLang="en-US" baseline="0" dirty="0" smtClean="0"/>
              <a:t> </a:t>
            </a:r>
            <a:r>
              <a:rPr lang="en-GB" altLang="en-US" baseline="0" dirty="0" err="1" smtClean="0"/>
              <a:t>skulle</a:t>
            </a:r>
            <a:r>
              <a:rPr lang="en-GB" altLang="en-US" baseline="0" dirty="0" smtClean="0"/>
              <a:t> </a:t>
            </a:r>
            <a:r>
              <a:rPr lang="en-GB" altLang="en-US" baseline="0" dirty="0" err="1" smtClean="0"/>
              <a:t>försvinna</a:t>
            </a:r>
            <a:r>
              <a:rPr lang="en-GB" altLang="en-US" baseline="0" dirty="0" smtClean="0"/>
              <a:t> om </a:t>
            </a:r>
            <a:r>
              <a:rPr lang="en-GB" altLang="en-US" baseline="0" dirty="0" err="1" smtClean="0"/>
              <a:t>åtgärder</a:t>
            </a:r>
            <a:r>
              <a:rPr lang="en-GB" altLang="en-US" baseline="0" dirty="0" smtClean="0"/>
              <a:t> </a:t>
            </a:r>
            <a:r>
              <a:rPr lang="en-GB" altLang="en-US" baseline="0" dirty="0" err="1" smtClean="0"/>
              <a:t>sattes</a:t>
            </a:r>
            <a:r>
              <a:rPr lang="en-GB" altLang="en-US" baseline="0" dirty="0" smtClean="0"/>
              <a:t> in </a:t>
            </a:r>
            <a:r>
              <a:rPr lang="en-GB" altLang="en-US" baseline="0" dirty="0" err="1" smtClean="0"/>
              <a:t>för</a:t>
            </a:r>
            <a:r>
              <a:rPr lang="en-GB" altLang="en-US" baseline="0" dirty="0" smtClean="0"/>
              <a:t> </a:t>
            </a:r>
            <a:r>
              <a:rPr lang="en-GB" altLang="en-US" baseline="0" dirty="0" err="1" smtClean="0"/>
              <a:t>att</a:t>
            </a:r>
            <a:r>
              <a:rPr lang="en-GB" altLang="en-US" baseline="0" dirty="0" smtClean="0"/>
              <a:t> </a:t>
            </a:r>
            <a:r>
              <a:rPr lang="en-GB" altLang="en-US" baseline="0" dirty="0" err="1" smtClean="0"/>
              <a:t>reducera</a:t>
            </a:r>
            <a:r>
              <a:rPr lang="en-GB" altLang="en-US" baseline="0" dirty="0" smtClean="0"/>
              <a:t> </a:t>
            </a:r>
            <a:r>
              <a:rPr lang="en-GB" altLang="en-US" baseline="0" dirty="0" err="1" smtClean="0"/>
              <a:t>kronans</a:t>
            </a:r>
            <a:r>
              <a:rPr lang="en-GB" altLang="en-US" baseline="0" dirty="0" smtClean="0"/>
              <a:t> </a:t>
            </a:r>
            <a:r>
              <a:rPr lang="en-GB" altLang="en-US" baseline="0" dirty="0" err="1" smtClean="0"/>
              <a:t>vikt</a:t>
            </a:r>
            <a:r>
              <a:rPr lang="en-GB" altLang="en-US" baseline="0" dirty="0" smtClean="0"/>
              <a:t>.</a:t>
            </a:r>
            <a:endParaRPr lang="en-GB" altLang="en-US" dirty="0" smtClean="0"/>
          </a:p>
          <a:p>
            <a:r>
              <a:rPr lang="en-GB" altLang="en-US" dirty="0" err="1" smtClean="0"/>
              <a:t>Möjligen</a:t>
            </a:r>
            <a:r>
              <a:rPr lang="en-GB" altLang="en-US" baseline="0" dirty="0" smtClean="0"/>
              <a:t> </a:t>
            </a:r>
            <a:r>
              <a:rPr lang="en-GB" altLang="en-US" baseline="0" dirty="0" err="1" smtClean="0"/>
              <a:t>reducera</a:t>
            </a:r>
            <a:r>
              <a:rPr lang="en-GB" altLang="en-US" baseline="0" dirty="0" smtClean="0"/>
              <a:t> de </a:t>
            </a:r>
            <a:r>
              <a:rPr lang="en-GB" altLang="en-US" baseline="0" dirty="0" err="1" smtClean="0"/>
              <a:t>större</a:t>
            </a:r>
            <a:r>
              <a:rPr lang="en-GB" altLang="en-US" baseline="0" dirty="0" smtClean="0"/>
              <a:t> </a:t>
            </a:r>
            <a:r>
              <a:rPr lang="en-GB" altLang="en-US" baseline="0" dirty="0" err="1" smtClean="0"/>
              <a:t>grenarna</a:t>
            </a:r>
            <a:r>
              <a:rPr lang="en-GB" altLang="en-US" baseline="0" dirty="0" smtClean="0"/>
              <a:t> </a:t>
            </a:r>
            <a:r>
              <a:rPr lang="en-GB" altLang="en-US" baseline="0" dirty="0" err="1" smtClean="0"/>
              <a:t>för</a:t>
            </a:r>
            <a:r>
              <a:rPr lang="en-GB" altLang="en-US" baseline="0" dirty="0" smtClean="0"/>
              <a:t> </a:t>
            </a:r>
            <a:r>
              <a:rPr lang="en-GB" altLang="en-US" baseline="0" dirty="0" err="1" smtClean="0"/>
              <a:t>att</a:t>
            </a:r>
            <a:r>
              <a:rPr lang="en-GB" altLang="en-US" baseline="0" dirty="0" smtClean="0"/>
              <a:t> </a:t>
            </a:r>
            <a:r>
              <a:rPr lang="en-GB" altLang="en-US" baseline="0" dirty="0" err="1" smtClean="0"/>
              <a:t>minska</a:t>
            </a:r>
            <a:r>
              <a:rPr lang="en-GB" altLang="en-US" baseline="0" dirty="0" smtClean="0"/>
              <a:t> </a:t>
            </a:r>
            <a:r>
              <a:rPr lang="en-GB" altLang="en-US" baseline="0" dirty="0" err="1" smtClean="0"/>
              <a:t>vindfånget</a:t>
            </a:r>
            <a:r>
              <a:rPr lang="en-GB" altLang="en-US" baseline="0" dirty="0" smtClean="0"/>
              <a:t>?</a:t>
            </a:r>
          </a:p>
          <a:p>
            <a:r>
              <a:rPr lang="en-GB" altLang="en-US" baseline="0" dirty="0" err="1" smtClean="0"/>
              <a:t>Vägen</a:t>
            </a:r>
            <a:r>
              <a:rPr lang="en-GB" altLang="en-US" baseline="0" dirty="0" smtClean="0"/>
              <a:t> </a:t>
            </a:r>
            <a:r>
              <a:rPr lang="en-GB" altLang="en-US" baseline="0" dirty="0" err="1" smtClean="0"/>
              <a:t>har</a:t>
            </a:r>
            <a:r>
              <a:rPr lang="en-GB" altLang="en-US" baseline="0" dirty="0" smtClean="0"/>
              <a:t> </a:t>
            </a:r>
            <a:r>
              <a:rPr lang="en-GB" altLang="en-US" baseline="0" dirty="0" err="1" smtClean="0"/>
              <a:t>mycket</a:t>
            </a:r>
            <a:r>
              <a:rPr lang="en-GB" altLang="en-US" baseline="0" dirty="0" smtClean="0"/>
              <a:t> </a:t>
            </a:r>
            <a:r>
              <a:rPr lang="en-GB" altLang="en-US" baseline="0" dirty="0" err="1" smtClean="0"/>
              <a:t>lite</a:t>
            </a:r>
            <a:r>
              <a:rPr lang="en-GB" altLang="en-US" baseline="0" dirty="0" smtClean="0"/>
              <a:t> </a:t>
            </a:r>
            <a:r>
              <a:rPr lang="en-GB" altLang="en-US" baseline="0" dirty="0" err="1" smtClean="0"/>
              <a:t>trafik</a:t>
            </a:r>
            <a:r>
              <a:rPr lang="en-GB" altLang="en-US" baseline="0" dirty="0" smtClean="0"/>
              <a:t> </a:t>
            </a:r>
            <a:r>
              <a:rPr lang="en-GB" altLang="en-US" baseline="0" dirty="0" err="1" smtClean="0"/>
              <a:t>och</a:t>
            </a:r>
            <a:r>
              <a:rPr lang="en-GB" altLang="en-US" baseline="0" dirty="0" smtClean="0"/>
              <a:t> </a:t>
            </a:r>
            <a:r>
              <a:rPr lang="en-GB" altLang="en-US" baseline="0" dirty="0" err="1" smtClean="0"/>
              <a:t>sikten</a:t>
            </a:r>
            <a:r>
              <a:rPr lang="en-GB" altLang="en-US" baseline="0" dirty="0" smtClean="0"/>
              <a:t> </a:t>
            </a:r>
            <a:r>
              <a:rPr lang="en-GB" altLang="en-US" baseline="0" dirty="0" err="1" smtClean="0"/>
              <a:t>är</a:t>
            </a:r>
            <a:r>
              <a:rPr lang="en-GB" altLang="en-US" baseline="0" dirty="0" smtClean="0"/>
              <a:t> god </a:t>
            </a:r>
            <a:r>
              <a:rPr lang="en-GB" altLang="en-US" baseline="0" dirty="0" err="1" smtClean="0"/>
              <a:t>vilket</a:t>
            </a:r>
            <a:r>
              <a:rPr lang="en-GB" altLang="en-US" baseline="0" dirty="0" smtClean="0"/>
              <a:t> </a:t>
            </a:r>
            <a:r>
              <a:rPr lang="en-GB" altLang="en-US" baseline="0" dirty="0" err="1" smtClean="0"/>
              <a:t>gör</a:t>
            </a:r>
            <a:r>
              <a:rPr lang="en-GB" altLang="en-US" baseline="0" dirty="0" smtClean="0"/>
              <a:t> </a:t>
            </a:r>
            <a:r>
              <a:rPr lang="en-GB" altLang="en-US" baseline="0" dirty="0" err="1" smtClean="0"/>
              <a:t>det</a:t>
            </a:r>
            <a:r>
              <a:rPr lang="en-GB" altLang="en-US" baseline="0" dirty="0" smtClean="0"/>
              <a:t> </a:t>
            </a:r>
            <a:r>
              <a:rPr lang="en-GB" altLang="en-US" baseline="0" dirty="0" err="1" smtClean="0"/>
              <a:t>osannolikt</a:t>
            </a:r>
            <a:r>
              <a:rPr lang="en-GB" altLang="en-US" baseline="0" dirty="0" smtClean="0"/>
              <a:t> </a:t>
            </a:r>
            <a:r>
              <a:rPr lang="en-GB" altLang="en-US" baseline="0" dirty="0" err="1" smtClean="0"/>
              <a:t>att</a:t>
            </a:r>
            <a:r>
              <a:rPr lang="en-GB" altLang="en-US" baseline="0" dirty="0" smtClean="0"/>
              <a:t> </a:t>
            </a:r>
            <a:r>
              <a:rPr lang="en-GB" altLang="en-US" baseline="0" dirty="0" err="1" smtClean="0"/>
              <a:t>trädet</a:t>
            </a:r>
            <a:r>
              <a:rPr lang="en-GB" altLang="en-US" baseline="0" dirty="0" smtClean="0"/>
              <a:t> </a:t>
            </a:r>
            <a:r>
              <a:rPr lang="en-GB" altLang="en-US" baseline="0" dirty="0" err="1" smtClean="0"/>
              <a:t>eller</a:t>
            </a:r>
            <a:r>
              <a:rPr lang="en-GB" altLang="en-US" baseline="0" dirty="0" smtClean="0"/>
              <a:t> </a:t>
            </a:r>
            <a:r>
              <a:rPr lang="en-GB" altLang="en-US" baseline="0" dirty="0" err="1" smtClean="0"/>
              <a:t>delar</a:t>
            </a:r>
            <a:r>
              <a:rPr lang="en-GB" altLang="en-US" baseline="0" dirty="0" smtClean="0"/>
              <a:t> </a:t>
            </a:r>
            <a:r>
              <a:rPr lang="en-GB" altLang="en-US" baseline="0" dirty="0" err="1" smtClean="0"/>
              <a:t>av</a:t>
            </a:r>
            <a:r>
              <a:rPr lang="en-GB" altLang="en-US" baseline="0" dirty="0" smtClean="0"/>
              <a:t> </a:t>
            </a:r>
            <a:r>
              <a:rPr lang="en-GB" altLang="en-US" baseline="0" dirty="0" err="1" smtClean="0"/>
              <a:t>det</a:t>
            </a:r>
            <a:r>
              <a:rPr lang="en-GB" altLang="en-US" baseline="0" dirty="0" smtClean="0"/>
              <a:t> </a:t>
            </a:r>
            <a:r>
              <a:rPr lang="en-GB" altLang="en-US" baseline="0" dirty="0" err="1" smtClean="0"/>
              <a:t>skulle</a:t>
            </a:r>
            <a:r>
              <a:rPr lang="en-GB" altLang="en-US" baseline="0" dirty="0" smtClean="0"/>
              <a:t> </a:t>
            </a:r>
            <a:r>
              <a:rPr lang="en-GB" altLang="en-US" baseline="0" dirty="0" err="1" smtClean="0"/>
              <a:t>falla</a:t>
            </a:r>
            <a:r>
              <a:rPr lang="en-GB" altLang="en-US" baseline="0" dirty="0" smtClean="0"/>
              <a:t> </a:t>
            </a:r>
            <a:r>
              <a:rPr lang="en-GB" altLang="en-US" baseline="0" dirty="0" err="1" smtClean="0"/>
              <a:t>på</a:t>
            </a:r>
            <a:r>
              <a:rPr lang="en-GB" altLang="en-US" baseline="0" dirty="0" smtClean="0"/>
              <a:t> en </a:t>
            </a:r>
            <a:r>
              <a:rPr lang="en-GB" altLang="en-US" baseline="0" dirty="0" err="1" smtClean="0"/>
              <a:t>människa</a:t>
            </a:r>
            <a:r>
              <a:rPr lang="en-GB" altLang="en-US" baseline="0" dirty="0" smtClean="0"/>
              <a:t> </a:t>
            </a:r>
            <a:r>
              <a:rPr lang="en-GB" altLang="en-US" baseline="0" dirty="0" err="1" smtClean="0"/>
              <a:t>eller</a:t>
            </a:r>
            <a:r>
              <a:rPr lang="en-GB" altLang="en-US" baseline="0" dirty="0" smtClean="0"/>
              <a:t> en </a:t>
            </a:r>
            <a:r>
              <a:rPr lang="en-GB" altLang="en-US" baseline="0" dirty="0" err="1" smtClean="0"/>
              <a:t>bil</a:t>
            </a:r>
            <a:r>
              <a:rPr lang="en-GB" altLang="en-US" baseline="0" dirty="0" smtClean="0"/>
              <a:t>.</a:t>
            </a:r>
            <a:endParaRPr lang="en-GB" altLang="en-US" dirty="0" smtClean="0"/>
          </a:p>
          <a:p>
            <a:endParaRPr lang="en-GB" altLang="en-US" dirty="0" smtClean="0"/>
          </a:p>
          <a:p>
            <a:r>
              <a:rPr lang="en-GB" altLang="en-US" dirty="0" err="1" smtClean="0"/>
              <a:t>Diskussionspunkter</a:t>
            </a:r>
            <a:r>
              <a:rPr lang="en-GB" altLang="en-US" dirty="0" smtClean="0"/>
              <a:t>:</a:t>
            </a:r>
          </a:p>
          <a:p>
            <a:r>
              <a:rPr lang="en-GB" altLang="en-US" dirty="0" err="1" smtClean="0"/>
              <a:t>Borde</a:t>
            </a:r>
            <a:r>
              <a:rPr lang="en-GB" altLang="en-US" baseline="0" dirty="0" smtClean="0"/>
              <a:t> vi </a:t>
            </a:r>
            <a:r>
              <a:rPr lang="en-GB" altLang="en-US" baseline="0" dirty="0" err="1" smtClean="0"/>
              <a:t>överhuvudtaget</a:t>
            </a:r>
            <a:r>
              <a:rPr lang="en-GB" altLang="en-US" baseline="0" dirty="0" smtClean="0"/>
              <a:t> </a:t>
            </a:r>
            <a:r>
              <a:rPr lang="en-GB" altLang="en-US" baseline="0" dirty="0" err="1" smtClean="0"/>
              <a:t>sätta</a:t>
            </a:r>
            <a:r>
              <a:rPr lang="en-GB" altLang="en-US" baseline="0" dirty="0" smtClean="0"/>
              <a:t> in </a:t>
            </a:r>
            <a:r>
              <a:rPr lang="en-GB" altLang="en-US" baseline="0" dirty="0" err="1" smtClean="0"/>
              <a:t>åtgärder</a:t>
            </a:r>
            <a:r>
              <a:rPr lang="en-GB" altLang="en-US" baseline="0" dirty="0" smtClean="0"/>
              <a:t> </a:t>
            </a:r>
            <a:r>
              <a:rPr lang="en-GB" altLang="en-US" baseline="0" dirty="0" err="1" smtClean="0"/>
              <a:t>på</a:t>
            </a:r>
            <a:r>
              <a:rPr lang="en-GB" altLang="en-US" baseline="0" dirty="0" smtClean="0"/>
              <a:t> ask med </a:t>
            </a:r>
            <a:r>
              <a:rPr lang="en-GB" altLang="en-US" baseline="0" dirty="0" err="1" smtClean="0"/>
              <a:t>tanke</a:t>
            </a:r>
            <a:r>
              <a:rPr lang="en-GB" altLang="en-US" baseline="0" dirty="0" smtClean="0"/>
              <a:t> </a:t>
            </a:r>
            <a:r>
              <a:rPr lang="en-GB" altLang="en-US" baseline="0" dirty="0" err="1" smtClean="0"/>
              <a:t>på</a:t>
            </a:r>
            <a:r>
              <a:rPr lang="en-GB" altLang="en-US" baseline="0" dirty="0" smtClean="0"/>
              <a:t> </a:t>
            </a:r>
            <a:r>
              <a:rPr lang="en-GB" altLang="en-US" baseline="0" dirty="0" err="1" smtClean="0"/>
              <a:t>askskottsjukan</a:t>
            </a:r>
            <a:r>
              <a:rPr lang="en-GB" altLang="en-US" baseline="0" dirty="0" smtClean="0"/>
              <a:t>?</a:t>
            </a:r>
            <a:endParaRPr lang="en-GB" altLang="en-US" dirty="0" smtClean="0"/>
          </a:p>
          <a:p>
            <a:r>
              <a:rPr lang="en-GB" altLang="en-US" dirty="0" err="1" smtClean="0"/>
              <a:t>Behöver</a:t>
            </a:r>
            <a:r>
              <a:rPr lang="en-GB" altLang="en-US" dirty="0" smtClean="0"/>
              <a:t> </a:t>
            </a:r>
            <a:r>
              <a:rPr lang="en-GB" altLang="en-US" dirty="0" err="1" smtClean="0"/>
              <a:t>trädet</a:t>
            </a:r>
            <a:r>
              <a:rPr lang="en-GB" altLang="en-US" dirty="0" smtClean="0"/>
              <a:t> </a:t>
            </a:r>
            <a:r>
              <a:rPr lang="en-GB" altLang="en-US" dirty="0" err="1" smtClean="0"/>
              <a:t>göras</a:t>
            </a:r>
            <a:r>
              <a:rPr lang="en-GB" altLang="en-US" dirty="0" smtClean="0"/>
              <a:t> </a:t>
            </a:r>
            <a:r>
              <a:rPr lang="en-GB" altLang="en-US" dirty="0" err="1" smtClean="0"/>
              <a:t>säkrare</a:t>
            </a:r>
            <a:r>
              <a:rPr lang="en-GB" altLang="en-US" dirty="0" smtClean="0"/>
              <a:t> med </a:t>
            </a:r>
            <a:r>
              <a:rPr lang="en-GB" altLang="en-US" dirty="0" err="1" smtClean="0"/>
              <a:t>tanke</a:t>
            </a:r>
            <a:r>
              <a:rPr lang="en-GB" altLang="en-US" dirty="0" smtClean="0"/>
              <a:t> </a:t>
            </a:r>
            <a:r>
              <a:rPr lang="en-GB" altLang="en-US" dirty="0" err="1" smtClean="0"/>
              <a:t>på</a:t>
            </a:r>
            <a:r>
              <a:rPr lang="en-GB" altLang="en-US" dirty="0" smtClean="0"/>
              <a:t> </a:t>
            </a:r>
            <a:r>
              <a:rPr lang="en-GB" altLang="en-US" dirty="0" err="1" smtClean="0"/>
              <a:t>trafiken</a:t>
            </a:r>
            <a:r>
              <a:rPr lang="en-GB" altLang="en-US" dirty="0" smtClean="0"/>
              <a:t> </a:t>
            </a:r>
            <a:r>
              <a:rPr lang="en-GB" altLang="en-US" dirty="0" err="1" smtClean="0"/>
              <a:t>på</a:t>
            </a:r>
            <a:r>
              <a:rPr lang="en-GB" altLang="en-US" dirty="0" smtClean="0"/>
              <a:t> </a:t>
            </a:r>
            <a:r>
              <a:rPr lang="en-GB" altLang="en-US" dirty="0" err="1" smtClean="0"/>
              <a:t>vägen</a:t>
            </a:r>
            <a:r>
              <a:rPr lang="en-GB" altLang="en-US" dirty="0" smtClean="0"/>
              <a:t>?</a:t>
            </a:r>
          </a:p>
        </p:txBody>
      </p:sp>
      <p:sp>
        <p:nvSpPr>
          <p:cNvPr id="189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4971DC58-065B-475C-859C-04E07FEB8227}" type="slidenum">
              <a:rPr lang="en-GB" altLang="en-US" smtClean="0"/>
              <a:pPr eaLnBrk="1" hangingPunct="1"/>
              <a:t>5</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1904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a:t>
            </a:r>
          </a:p>
          <a:p>
            <a:r>
              <a:rPr lang="en-GB" altLang="en-US" dirty="0" err="1" smtClean="0"/>
              <a:t>Hamlad</a:t>
            </a:r>
            <a:r>
              <a:rPr lang="en-GB" altLang="en-US" dirty="0" smtClean="0"/>
              <a:t> </a:t>
            </a:r>
            <a:r>
              <a:rPr lang="en-GB" altLang="en-US" dirty="0" err="1" smtClean="0"/>
              <a:t>ek</a:t>
            </a:r>
            <a:r>
              <a:rPr lang="en-GB" altLang="en-US" dirty="0" smtClean="0"/>
              <a:t> </a:t>
            </a:r>
            <a:r>
              <a:rPr lang="en-GB" altLang="en-US" dirty="0" err="1" smtClean="0"/>
              <a:t>som</a:t>
            </a:r>
            <a:r>
              <a:rPr lang="en-GB" altLang="en-US" dirty="0" smtClean="0"/>
              <a:t> </a:t>
            </a:r>
            <a:r>
              <a:rPr lang="en-GB" altLang="en-US" dirty="0" err="1" smtClean="0"/>
              <a:t>inte</a:t>
            </a:r>
            <a:r>
              <a:rPr lang="en-GB" altLang="en-US" dirty="0" smtClean="0"/>
              <a:t> </a:t>
            </a:r>
            <a:r>
              <a:rPr lang="en-GB" altLang="en-US" dirty="0" err="1" smtClean="0"/>
              <a:t>hamlats</a:t>
            </a:r>
            <a:r>
              <a:rPr lang="en-GB" altLang="en-US" dirty="0" smtClean="0"/>
              <a:t> </a:t>
            </a:r>
            <a:r>
              <a:rPr lang="en-GB" altLang="en-US" dirty="0" err="1" smtClean="0"/>
              <a:t>på</a:t>
            </a:r>
            <a:r>
              <a:rPr lang="en-GB" altLang="en-US" dirty="0" smtClean="0"/>
              <a:t> </a:t>
            </a:r>
            <a:r>
              <a:rPr lang="en-GB" altLang="en-US" dirty="0" err="1" smtClean="0"/>
              <a:t>länge</a:t>
            </a:r>
            <a:r>
              <a:rPr lang="en-GB" altLang="en-US" dirty="0" smtClean="0"/>
              <a:t>, </a:t>
            </a:r>
            <a:r>
              <a:rPr lang="en-GB" altLang="en-US" dirty="0" err="1" smtClean="0"/>
              <a:t>belägen</a:t>
            </a:r>
            <a:r>
              <a:rPr lang="en-GB" altLang="en-US" dirty="0" smtClean="0"/>
              <a:t> </a:t>
            </a:r>
            <a:r>
              <a:rPr lang="en-GB" altLang="en-US" dirty="0" err="1" smtClean="0"/>
              <a:t>i</a:t>
            </a:r>
            <a:r>
              <a:rPr lang="en-GB" altLang="en-US" baseline="0" dirty="0" smtClean="0"/>
              <a:t> </a:t>
            </a:r>
            <a:r>
              <a:rPr lang="en-GB" altLang="en-US" baseline="0" dirty="0" err="1" smtClean="0"/>
              <a:t>populärt</a:t>
            </a:r>
            <a:r>
              <a:rPr lang="en-GB" altLang="en-US" baseline="0" dirty="0" smtClean="0"/>
              <a:t> </a:t>
            </a:r>
            <a:r>
              <a:rPr lang="en-GB" altLang="en-US" baseline="0" dirty="0" err="1" smtClean="0"/>
              <a:t>bostadsområde</a:t>
            </a:r>
            <a:r>
              <a:rPr lang="en-GB" altLang="en-US" baseline="0" dirty="0" smtClean="0"/>
              <a:t>. </a:t>
            </a:r>
            <a:r>
              <a:rPr lang="en-GB" altLang="en-US" baseline="0" dirty="0" err="1" smtClean="0"/>
              <a:t>Det</a:t>
            </a:r>
            <a:r>
              <a:rPr lang="en-GB" altLang="en-US" baseline="0" dirty="0" smtClean="0"/>
              <a:t> </a:t>
            </a:r>
            <a:r>
              <a:rPr lang="en-GB" altLang="en-US" baseline="0" dirty="0" err="1" smtClean="0"/>
              <a:t>är</a:t>
            </a:r>
            <a:r>
              <a:rPr lang="en-GB" altLang="en-US" baseline="0" dirty="0" smtClean="0"/>
              <a:t> </a:t>
            </a:r>
            <a:r>
              <a:rPr lang="en-GB" altLang="en-US" baseline="0" dirty="0" err="1" smtClean="0"/>
              <a:t>troligt</a:t>
            </a:r>
            <a:r>
              <a:rPr lang="en-GB" altLang="en-US" baseline="0" dirty="0" smtClean="0"/>
              <a:t> </a:t>
            </a:r>
            <a:r>
              <a:rPr lang="en-GB" altLang="en-US" baseline="0" dirty="0" err="1" smtClean="0"/>
              <a:t>att</a:t>
            </a:r>
            <a:r>
              <a:rPr lang="en-GB" altLang="en-US" baseline="0" dirty="0" smtClean="0"/>
              <a:t> barn </a:t>
            </a:r>
            <a:r>
              <a:rPr lang="en-GB" altLang="en-US" baseline="0" dirty="0" err="1" smtClean="0"/>
              <a:t>leker</a:t>
            </a:r>
            <a:r>
              <a:rPr lang="en-GB" altLang="en-US" baseline="0" dirty="0" smtClean="0"/>
              <a:t> under </a:t>
            </a:r>
            <a:r>
              <a:rPr lang="en-GB" altLang="en-US" baseline="0" dirty="0" err="1" smtClean="0"/>
              <a:t>trädet</a:t>
            </a:r>
            <a:r>
              <a:rPr lang="en-GB" altLang="en-US" baseline="0" dirty="0" smtClean="0"/>
              <a:t>. </a:t>
            </a:r>
            <a:r>
              <a:rPr lang="en-GB" altLang="en-US" baseline="0" dirty="0" err="1" smtClean="0"/>
              <a:t>Det</a:t>
            </a:r>
            <a:r>
              <a:rPr lang="en-GB" altLang="en-US" baseline="0" dirty="0" smtClean="0"/>
              <a:t> </a:t>
            </a:r>
            <a:r>
              <a:rPr lang="en-GB" altLang="en-US" baseline="0" dirty="0" err="1" smtClean="0"/>
              <a:t>står</a:t>
            </a:r>
            <a:r>
              <a:rPr lang="en-GB" altLang="en-US" baseline="0" dirty="0" smtClean="0"/>
              <a:t> </a:t>
            </a:r>
            <a:r>
              <a:rPr lang="en-GB" altLang="en-US" baseline="0" dirty="0" err="1" smtClean="0"/>
              <a:t>nära</a:t>
            </a:r>
            <a:r>
              <a:rPr lang="en-GB" altLang="en-US" baseline="0" dirty="0" smtClean="0"/>
              <a:t> </a:t>
            </a:r>
            <a:r>
              <a:rPr lang="en-GB" altLang="en-US" baseline="0" dirty="0" err="1" smtClean="0"/>
              <a:t>bebyggelse</a:t>
            </a:r>
            <a:r>
              <a:rPr lang="en-GB" altLang="en-US" baseline="0" dirty="0" smtClean="0"/>
              <a:t> men </a:t>
            </a:r>
            <a:r>
              <a:rPr lang="en-GB" altLang="en-US" baseline="0" dirty="0" err="1" smtClean="0"/>
              <a:t>grenarna</a:t>
            </a:r>
            <a:r>
              <a:rPr lang="en-GB" altLang="en-US" baseline="0" dirty="0" smtClean="0"/>
              <a:t> </a:t>
            </a:r>
            <a:r>
              <a:rPr lang="en-GB" altLang="en-US" baseline="0" dirty="0" err="1" smtClean="0"/>
              <a:t>når</a:t>
            </a:r>
            <a:r>
              <a:rPr lang="en-GB" altLang="en-US" baseline="0" dirty="0" smtClean="0"/>
              <a:t> </a:t>
            </a:r>
            <a:r>
              <a:rPr lang="en-GB" altLang="en-US" baseline="0" dirty="0" err="1" smtClean="0"/>
              <a:t>inga</a:t>
            </a:r>
            <a:r>
              <a:rPr lang="en-GB" altLang="en-US" baseline="0" dirty="0" smtClean="0"/>
              <a:t> </a:t>
            </a:r>
            <a:r>
              <a:rPr lang="en-GB" altLang="en-US" baseline="0" dirty="0" err="1" smtClean="0"/>
              <a:t>hus</a:t>
            </a:r>
            <a:r>
              <a:rPr lang="en-GB" altLang="en-US" baseline="0" dirty="0" smtClean="0"/>
              <a:t>.</a:t>
            </a:r>
            <a:endParaRPr lang="en-GB" altLang="en-US" dirty="0" smtClean="0"/>
          </a:p>
          <a:p>
            <a:r>
              <a:rPr lang="en-GB" altLang="en-US" dirty="0" err="1" smtClean="0"/>
              <a:t>Gott</a:t>
            </a:r>
            <a:r>
              <a:rPr lang="en-GB" altLang="en-US" dirty="0" smtClean="0"/>
              <a:t> om </a:t>
            </a:r>
            <a:r>
              <a:rPr lang="en-GB" altLang="en-US" dirty="0" err="1" smtClean="0"/>
              <a:t>tunga</a:t>
            </a:r>
            <a:r>
              <a:rPr lang="en-GB" altLang="en-US" dirty="0" smtClean="0"/>
              <a:t> </a:t>
            </a:r>
            <a:r>
              <a:rPr lang="en-GB" altLang="en-US" dirty="0" err="1" smtClean="0"/>
              <a:t>grenar</a:t>
            </a:r>
            <a:r>
              <a:rPr lang="en-GB" altLang="en-US" dirty="0" smtClean="0"/>
              <a:t>.</a:t>
            </a:r>
          </a:p>
          <a:p>
            <a:r>
              <a:rPr lang="en-GB" altLang="en-US" dirty="0" err="1" smtClean="0"/>
              <a:t>Trädet</a:t>
            </a:r>
            <a:r>
              <a:rPr lang="en-GB" altLang="en-US" dirty="0" smtClean="0"/>
              <a:t> </a:t>
            </a:r>
            <a:r>
              <a:rPr lang="en-GB" altLang="en-US" dirty="0" err="1" smtClean="0"/>
              <a:t>ser</a:t>
            </a:r>
            <a:r>
              <a:rPr lang="en-GB" altLang="en-US" dirty="0" smtClean="0"/>
              <a:t> </a:t>
            </a:r>
            <a:r>
              <a:rPr lang="en-GB" altLang="en-US" dirty="0" err="1" smtClean="0"/>
              <a:t>relativt</a:t>
            </a:r>
            <a:r>
              <a:rPr lang="en-GB" altLang="en-US" dirty="0" smtClean="0"/>
              <a:t> </a:t>
            </a:r>
            <a:r>
              <a:rPr lang="en-GB" altLang="en-US" dirty="0" err="1" smtClean="0"/>
              <a:t>stabilt</a:t>
            </a:r>
            <a:r>
              <a:rPr lang="en-GB" altLang="en-US" dirty="0" smtClean="0"/>
              <a:t> </a:t>
            </a:r>
            <a:r>
              <a:rPr lang="en-GB" altLang="en-US" dirty="0" err="1" smtClean="0"/>
              <a:t>ut.</a:t>
            </a:r>
            <a:endParaRPr lang="en-GB" altLang="en-US" dirty="0" smtClean="0"/>
          </a:p>
          <a:p>
            <a:r>
              <a:rPr lang="en-GB" altLang="en-US" dirty="0" err="1" smtClean="0"/>
              <a:t>Förgreningsmönstret</a:t>
            </a:r>
            <a:r>
              <a:rPr lang="en-GB" altLang="en-US" dirty="0" smtClean="0"/>
              <a:t> </a:t>
            </a:r>
            <a:r>
              <a:rPr lang="en-GB" altLang="en-US" dirty="0" err="1" smtClean="0"/>
              <a:t>och</a:t>
            </a:r>
            <a:r>
              <a:rPr lang="en-GB" altLang="en-US" dirty="0" smtClean="0"/>
              <a:t> </a:t>
            </a:r>
            <a:r>
              <a:rPr lang="en-GB" altLang="en-US" dirty="0" err="1" smtClean="0"/>
              <a:t>viss</a:t>
            </a:r>
            <a:r>
              <a:rPr lang="en-GB" altLang="en-US" dirty="0" smtClean="0"/>
              <a:t> </a:t>
            </a:r>
            <a:r>
              <a:rPr lang="en-GB" altLang="en-US" dirty="0" err="1" smtClean="0"/>
              <a:t>förekomst</a:t>
            </a:r>
            <a:r>
              <a:rPr lang="en-GB" altLang="en-US" dirty="0" smtClean="0"/>
              <a:t> </a:t>
            </a:r>
            <a:r>
              <a:rPr lang="en-GB" altLang="en-US" dirty="0" err="1" smtClean="0"/>
              <a:t>av</a:t>
            </a:r>
            <a:r>
              <a:rPr lang="en-GB" altLang="en-US" dirty="0" smtClean="0"/>
              <a:t> </a:t>
            </a:r>
            <a:r>
              <a:rPr lang="en-GB" altLang="en-US" dirty="0" err="1" smtClean="0"/>
              <a:t>vattenskott</a:t>
            </a:r>
            <a:r>
              <a:rPr lang="en-GB" altLang="en-US" baseline="0" dirty="0" smtClean="0"/>
              <a:t> </a:t>
            </a:r>
            <a:r>
              <a:rPr lang="en-GB" altLang="en-US" baseline="0" dirty="0" err="1" smtClean="0"/>
              <a:t>indikerar</a:t>
            </a:r>
            <a:r>
              <a:rPr lang="en-GB" altLang="en-US" baseline="0" dirty="0" smtClean="0"/>
              <a:t> </a:t>
            </a:r>
            <a:r>
              <a:rPr lang="en-GB" altLang="en-US" baseline="0" dirty="0" err="1" smtClean="0"/>
              <a:t>att</a:t>
            </a:r>
            <a:r>
              <a:rPr lang="en-GB" altLang="en-US" baseline="0" dirty="0" smtClean="0"/>
              <a:t> </a:t>
            </a:r>
            <a:r>
              <a:rPr lang="en-GB" altLang="en-US" baseline="0" dirty="0" err="1" smtClean="0"/>
              <a:t>trädet</a:t>
            </a:r>
            <a:r>
              <a:rPr lang="en-GB" altLang="en-US" baseline="0" dirty="0" smtClean="0"/>
              <a:t> </a:t>
            </a:r>
            <a:r>
              <a:rPr lang="en-GB" altLang="en-US" baseline="0" dirty="0" err="1" smtClean="0"/>
              <a:t>sannolikt</a:t>
            </a:r>
            <a:r>
              <a:rPr lang="en-GB" altLang="en-US" baseline="0" dirty="0" smtClean="0"/>
              <a:t> </a:t>
            </a:r>
            <a:r>
              <a:rPr lang="en-GB" altLang="en-US" baseline="0" dirty="0" err="1" smtClean="0"/>
              <a:t>skulle</a:t>
            </a:r>
            <a:r>
              <a:rPr lang="en-GB" altLang="en-US" baseline="0" dirty="0" smtClean="0"/>
              <a:t> </a:t>
            </a:r>
            <a:r>
              <a:rPr lang="en-GB" altLang="en-US" baseline="0" dirty="0" err="1" smtClean="0"/>
              <a:t>svara</a:t>
            </a:r>
            <a:r>
              <a:rPr lang="en-GB" altLang="en-US" baseline="0" dirty="0" smtClean="0"/>
              <a:t> bra </a:t>
            </a:r>
            <a:r>
              <a:rPr lang="en-GB" altLang="en-US" baseline="0" dirty="0" err="1" smtClean="0"/>
              <a:t>på</a:t>
            </a:r>
            <a:r>
              <a:rPr lang="en-GB" altLang="en-US" baseline="0" dirty="0" smtClean="0"/>
              <a:t> </a:t>
            </a:r>
            <a:r>
              <a:rPr lang="en-GB" altLang="en-US" baseline="0" dirty="0" err="1" smtClean="0"/>
              <a:t>beskärning</a:t>
            </a:r>
            <a:r>
              <a:rPr lang="en-GB" altLang="en-US" baseline="0" dirty="0" smtClean="0"/>
              <a:t>.</a:t>
            </a:r>
            <a:endParaRPr lang="en-GB" altLang="en-US" dirty="0" smtClean="0"/>
          </a:p>
          <a:p>
            <a:endParaRPr lang="en-GB" altLang="en-US" dirty="0" smtClean="0"/>
          </a:p>
          <a:p>
            <a:r>
              <a:rPr lang="en-GB" altLang="en-US" dirty="0" err="1" smtClean="0"/>
              <a:t>Skötselrekommendationer</a:t>
            </a:r>
            <a:r>
              <a:rPr lang="en-GB" altLang="en-US" dirty="0" smtClean="0"/>
              <a:t>:</a:t>
            </a:r>
          </a:p>
          <a:p>
            <a:r>
              <a:rPr lang="en-GB" altLang="en-US" dirty="0" err="1" smtClean="0"/>
              <a:t>Reduktion</a:t>
            </a:r>
            <a:r>
              <a:rPr lang="en-GB" altLang="en-US" dirty="0" smtClean="0"/>
              <a:t> </a:t>
            </a:r>
            <a:r>
              <a:rPr lang="en-GB" altLang="en-US" dirty="0" err="1" smtClean="0"/>
              <a:t>av</a:t>
            </a:r>
            <a:r>
              <a:rPr lang="en-GB" altLang="en-US" dirty="0" smtClean="0"/>
              <a:t> </a:t>
            </a:r>
            <a:r>
              <a:rPr lang="en-GB" altLang="en-US" dirty="0" err="1" smtClean="0"/>
              <a:t>kronan</a:t>
            </a:r>
            <a:r>
              <a:rPr lang="en-GB" altLang="en-US" dirty="0" smtClean="0"/>
              <a:t> </a:t>
            </a:r>
            <a:r>
              <a:rPr lang="en-GB" altLang="en-US" dirty="0" err="1" smtClean="0"/>
              <a:t>för</a:t>
            </a:r>
            <a:r>
              <a:rPr lang="en-GB" altLang="en-US" dirty="0" smtClean="0"/>
              <a:t> </a:t>
            </a:r>
            <a:r>
              <a:rPr lang="en-GB" altLang="en-US" dirty="0" err="1" smtClean="0"/>
              <a:t>att</a:t>
            </a:r>
            <a:r>
              <a:rPr lang="en-GB" altLang="en-US" dirty="0" smtClean="0"/>
              <a:t> </a:t>
            </a:r>
            <a:r>
              <a:rPr lang="en-GB" altLang="en-US" dirty="0" err="1" smtClean="0"/>
              <a:t>minska</a:t>
            </a:r>
            <a:r>
              <a:rPr lang="en-GB" altLang="en-US" dirty="0" smtClean="0"/>
              <a:t> </a:t>
            </a:r>
            <a:r>
              <a:rPr lang="en-GB" altLang="en-US" dirty="0" err="1" smtClean="0"/>
              <a:t>dess</a:t>
            </a:r>
            <a:r>
              <a:rPr lang="en-GB" altLang="en-US" dirty="0" smtClean="0"/>
              <a:t> </a:t>
            </a:r>
            <a:r>
              <a:rPr lang="en-GB" altLang="en-US" dirty="0" err="1" smtClean="0"/>
              <a:t>vikt</a:t>
            </a:r>
            <a:r>
              <a:rPr lang="en-GB" altLang="en-US" dirty="0" smtClean="0"/>
              <a:t> </a:t>
            </a:r>
            <a:r>
              <a:rPr lang="en-GB" altLang="en-US" dirty="0" err="1" smtClean="0"/>
              <a:t>och</a:t>
            </a:r>
            <a:r>
              <a:rPr lang="en-GB" altLang="en-US" dirty="0" smtClean="0"/>
              <a:t> </a:t>
            </a:r>
            <a:r>
              <a:rPr lang="en-GB" altLang="en-US" dirty="0" err="1" smtClean="0"/>
              <a:t>dess</a:t>
            </a:r>
            <a:r>
              <a:rPr lang="en-GB" altLang="en-US" dirty="0" smtClean="0"/>
              <a:t> </a:t>
            </a:r>
            <a:r>
              <a:rPr lang="en-GB" altLang="en-US" dirty="0" err="1" smtClean="0"/>
              <a:t>vindfång</a:t>
            </a:r>
            <a:r>
              <a:rPr lang="en-GB" altLang="en-US" dirty="0" smtClean="0"/>
              <a:t>. </a:t>
            </a:r>
            <a:r>
              <a:rPr lang="en-GB" altLang="en-US" dirty="0" err="1" smtClean="0"/>
              <a:t>Skulle</a:t>
            </a:r>
            <a:r>
              <a:rPr lang="en-GB" altLang="en-US" dirty="0" smtClean="0"/>
              <a:t> </a:t>
            </a:r>
            <a:r>
              <a:rPr lang="en-GB" altLang="en-US" dirty="0" err="1" smtClean="0"/>
              <a:t>kunna</a:t>
            </a:r>
            <a:r>
              <a:rPr lang="en-GB" altLang="en-US" dirty="0" smtClean="0"/>
              <a:t> </a:t>
            </a:r>
            <a:r>
              <a:rPr lang="en-GB" altLang="en-US" dirty="0" err="1" smtClean="0"/>
              <a:t>göras</a:t>
            </a:r>
            <a:r>
              <a:rPr lang="en-GB" altLang="en-US" dirty="0" smtClean="0"/>
              <a:t> </a:t>
            </a:r>
            <a:r>
              <a:rPr lang="en-GB" altLang="en-US" dirty="0" err="1" smtClean="0"/>
              <a:t>som</a:t>
            </a:r>
            <a:r>
              <a:rPr lang="en-GB" altLang="en-US" dirty="0" smtClean="0"/>
              <a:t> en </a:t>
            </a:r>
            <a:r>
              <a:rPr lang="en-GB" altLang="en-US" dirty="0" err="1" smtClean="0"/>
              <a:t>första</a:t>
            </a:r>
            <a:r>
              <a:rPr lang="en-GB" altLang="en-US" dirty="0" smtClean="0"/>
              <a:t> </a:t>
            </a:r>
            <a:r>
              <a:rPr lang="en-GB" altLang="en-US" dirty="0" err="1" smtClean="0"/>
              <a:t>fas</a:t>
            </a:r>
            <a:r>
              <a:rPr lang="en-GB" altLang="en-US" dirty="0" smtClean="0"/>
              <a:t> i en </a:t>
            </a:r>
            <a:r>
              <a:rPr lang="en-GB" altLang="en-US" dirty="0" err="1" smtClean="0"/>
              <a:t>stegvis</a:t>
            </a:r>
            <a:r>
              <a:rPr lang="en-GB" altLang="en-US" dirty="0" smtClean="0"/>
              <a:t> </a:t>
            </a:r>
            <a:r>
              <a:rPr lang="en-GB" altLang="en-US" dirty="0" err="1" smtClean="0"/>
              <a:t>reduktion</a:t>
            </a:r>
            <a:r>
              <a:rPr lang="en-GB" altLang="en-US" dirty="0" smtClean="0"/>
              <a:t>. </a:t>
            </a:r>
          </a:p>
          <a:p>
            <a:endParaRPr lang="en-GB" altLang="en-US" dirty="0" smtClean="0"/>
          </a:p>
          <a:p>
            <a:r>
              <a:rPr lang="en-GB" altLang="en-US" dirty="0" err="1" smtClean="0"/>
              <a:t>Diskussionspunk</a:t>
            </a:r>
            <a:r>
              <a:rPr lang="en-GB" altLang="en-US" dirty="0" smtClean="0"/>
              <a:t>:</a:t>
            </a:r>
          </a:p>
          <a:p>
            <a:r>
              <a:rPr lang="en-GB" altLang="en-US" dirty="0" err="1" smtClean="0"/>
              <a:t>Beskära</a:t>
            </a:r>
            <a:r>
              <a:rPr lang="en-GB" altLang="en-US" dirty="0" smtClean="0"/>
              <a:t> </a:t>
            </a:r>
            <a:r>
              <a:rPr lang="en-GB" altLang="en-US" dirty="0" err="1" smtClean="0"/>
              <a:t>eller</a:t>
            </a:r>
            <a:r>
              <a:rPr lang="en-GB" altLang="en-US" dirty="0" smtClean="0"/>
              <a:t> </a:t>
            </a:r>
            <a:r>
              <a:rPr lang="en-GB" altLang="en-US" dirty="0" err="1" smtClean="0"/>
              <a:t>ej</a:t>
            </a:r>
            <a:r>
              <a:rPr lang="en-GB" altLang="en-US" dirty="0" smtClean="0"/>
              <a:t>?  </a:t>
            </a:r>
            <a:r>
              <a:rPr lang="en-GB" altLang="en-US" dirty="0" err="1" smtClean="0"/>
              <a:t>Trädet</a:t>
            </a:r>
            <a:r>
              <a:rPr lang="en-GB" altLang="en-US" baseline="0" dirty="0" smtClean="0"/>
              <a:t> </a:t>
            </a:r>
            <a:r>
              <a:rPr lang="en-GB" altLang="en-US" baseline="0" dirty="0" err="1" smtClean="0"/>
              <a:t>skulle</a:t>
            </a:r>
            <a:r>
              <a:rPr lang="en-GB" altLang="en-US" baseline="0" dirty="0" smtClean="0"/>
              <a:t> </a:t>
            </a:r>
            <a:r>
              <a:rPr lang="en-GB" altLang="en-US" baseline="0" dirty="0" err="1" smtClean="0"/>
              <a:t>kunna</a:t>
            </a:r>
            <a:r>
              <a:rPr lang="en-GB" altLang="en-US" baseline="0" dirty="0" smtClean="0"/>
              <a:t> </a:t>
            </a:r>
            <a:r>
              <a:rPr lang="en-GB" altLang="en-US" baseline="0" dirty="0" err="1" smtClean="0"/>
              <a:t>lämnas</a:t>
            </a:r>
            <a:r>
              <a:rPr lang="en-GB" altLang="en-US" baseline="0" dirty="0" smtClean="0"/>
              <a:t> </a:t>
            </a:r>
            <a:r>
              <a:rPr lang="en-GB" altLang="en-US" baseline="0" dirty="0" err="1" smtClean="0"/>
              <a:t>att</a:t>
            </a:r>
            <a:r>
              <a:rPr lang="en-GB" altLang="en-US" baseline="0" dirty="0" smtClean="0"/>
              <a:t> </a:t>
            </a:r>
            <a:r>
              <a:rPr lang="en-GB" altLang="en-US" baseline="0" dirty="0" err="1" smtClean="0"/>
              <a:t>sköta</a:t>
            </a:r>
            <a:r>
              <a:rPr lang="en-GB" altLang="en-US" baseline="0" dirty="0" smtClean="0"/>
              <a:t> sig </a:t>
            </a:r>
            <a:r>
              <a:rPr lang="en-GB" altLang="en-US" baseline="0" dirty="0" err="1" smtClean="0"/>
              <a:t>själv</a:t>
            </a:r>
            <a:r>
              <a:rPr lang="en-GB" altLang="en-US" baseline="0" dirty="0" smtClean="0"/>
              <a:t>.</a:t>
            </a:r>
            <a:endParaRPr lang="en-GB" altLang="en-US" dirty="0" smtClean="0"/>
          </a:p>
        </p:txBody>
      </p:sp>
      <p:sp>
        <p:nvSpPr>
          <p:cNvPr id="1904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31856C73-4177-444F-9786-6B5748396452}" type="slidenum">
              <a:rPr lang="en-GB" altLang="en-US" smtClean="0"/>
              <a:pPr eaLnBrk="1" hangingPunct="1"/>
              <a:t>6</a:t>
            </a:fld>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a:ln/>
        </p:spPr>
      </p:sp>
      <p:sp>
        <p:nvSpPr>
          <p:cNvPr id="1884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 </a:t>
            </a:r>
          </a:p>
          <a:p>
            <a:r>
              <a:rPr lang="en-GB" altLang="en-US" dirty="0" err="1" smtClean="0"/>
              <a:t>Träd</a:t>
            </a:r>
            <a:r>
              <a:rPr lang="en-GB" altLang="en-US" dirty="0" smtClean="0"/>
              <a:t> </a:t>
            </a:r>
            <a:r>
              <a:rPr lang="en-GB" altLang="en-US" dirty="0" err="1" smtClean="0"/>
              <a:t>i</a:t>
            </a:r>
            <a:r>
              <a:rPr lang="en-GB" altLang="en-US" baseline="0" dirty="0" smtClean="0"/>
              <a:t> </a:t>
            </a:r>
            <a:r>
              <a:rPr lang="en-GB" altLang="en-US" baseline="0" dirty="0" err="1" smtClean="0"/>
              <a:t>tätbevuxen</a:t>
            </a:r>
            <a:r>
              <a:rPr lang="en-GB" altLang="en-US" baseline="0" dirty="0" smtClean="0"/>
              <a:t> </a:t>
            </a:r>
            <a:r>
              <a:rPr lang="en-GB" altLang="en-US" baseline="0" dirty="0" err="1" smtClean="0"/>
              <a:t>skogsmark</a:t>
            </a:r>
            <a:r>
              <a:rPr lang="en-GB" altLang="en-US" baseline="0" dirty="0" smtClean="0"/>
              <a:t>. </a:t>
            </a:r>
            <a:r>
              <a:rPr lang="en-GB" altLang="en-US" baseline="0" dirty="0" err="1" smtClean="0"/>
              <a:t>Ett</a:t>
            </a:r>
            <a:r>
              <a:rPr lang="en-GB" altLang="en-US" baseline="0" dirty="0" smtClean="0"/>
              <a:t> </a:t>
            </a:r>
            <a:r>
              <a:rPr lang="en-GB" altLang="en-US" baseline="0" dirty="0" err="1" smtClean="0"/>
              <a:t>stort</a:t>
            </a:r>
            <a:r>
              <a:rPr lang="en-GB" altLang="en-US" baseline="0" dirty="0" smtClean="0"/>
              <a:t> </a:t>
            </a:r>
            <a:r>
              <a:rPr lang="en-GB" altLang="en-US" baseline="0" dirty="0" err="1" smtClean="0"/>
              <a:t>träd</a:t>
            </a:r>
            <a:r>
              <a:rPr lang="en-GB" altLang="en-US" baseline="0" dirty="0" smtClean="0"/>
              <a:t> (en </a:t>
            </a:r>
            <a:r>
              <a:rPr lang="en-GB" altLang="en-US" baseline="0" dirty="0" err="1" smtClean="0"/>
              <a:t>naverlönn</a:t>
            </a:r>
            <a:r>
              <a:rPr lang="en-GB" altLang="en-US" baseline="0" dirty="0" smtClean="0"/>
              <a:t>) </a:t>
            </a:r>
            <a:r>
              <a:rPr lang="en-GB" altLang="en-US" baseline="0" dirty="0" err="1" smtClean="0"/>
              <a:t>har</a:t>
            </a:r>
            <a:r>
              <a:rPr lang="en-GB" altLang="en-US" baseline="0" dirty="0" smtClean="0"/>
              <a:t> </a:t>
            </a:r>
            <a:r>
              <a:rPr lang="en-GB" altLang="en-US" baseline="0" dirty="0" err="1" smtClean="0"/>
              <a:t>vuxit</a:t>
            </a:r>
            <a:r>
              <a:rPr lang="en-GB" altLang="en-US" baseline="0" dirty="0" smtClean="0"/>
              <a:t> </a:t>
            </a:r>
            <a:r>
              <a:rPr lang="en-GB" altLang="en-US" baseline="0" dirty="0" err="1" smtClean="0"/>
              <a:t>upp</a:t>
            </a:r>
            <a:r>
              <a:rPr lang="en-GB" altLang="en-US" baseline="0" dirty="0" smtClean="0"/>
              <a:t> </a:t>
            </a:r>
            <a:r>
              <a:rPr lang="en-GB" altLang="en-US" baseline="0" dirty="0" err="1" smtClean="0"/>
              <a:t>alldeles</a:t>
            </a:r>
            <a:r>
              <a:rPr lang="en-GB" altLang="en-US" baseline="0" dirty="0" smtClean="0"/>
              <a:t> </a:t>
            </a:r>
            <a:r>
              <a:rPr lang="en-GB" altLang="en-US" baseline="0" dirty="0" err="1" smtClean="0"/>
              <a:t>intill</a:t>
            </a:r>
            <a:r>
              <a:rPr lang="en-GB" altLang="en-US" baseline="0" dirty="0" smtClean="0"/>
              <a:t>.</a:t>
            </a:r>
            <a:endParaRPr lang="en-GB" altLang="en-US" dirty="0" smtClean="0"/>
          </a:p>
          <a:p>
            <a:endParaRPr lang="en-GB" altLang="en-US" dirty="0" smtClean="0"/>
          </a:p>
          <a:p>
            <a:r>
              <a:rPr lang="en-GB" altLang="en-US" dirty="0" smtClean="0"/>
              <a:t>Management recommendations:</a:t>
            </a:r>
          </a:p>
          <a:p>
            <a:r>
              <a:rPr lang="en-GB" altLang="en-US" dirty="0" err="1" smtClean="0"/>
              <a:t>Stegvis</a:t>
            </a:r>
            <a:r>
              <a:rPr lang="en-GB" altLang="en-US" dirty="0" smtClean="0"/>
              <a:t> </a:t>
            </a:r>
            <a:r>
              <a:rPr lang="en-GB" altLang="en-US" dirty="0" err="1" smtClean="0"/>
              <a:t>frihuggning</a:t>
            </a:r>
            <a:r>
              <a:rPr lang="en-GB" altLang="en-US" dirty="0" smtClean="0"/>
              <a:t>. </a:t>
            </a:r>
            <a:r>
              <a:rPr lang="en-GB" altLang="en-US" dirty="0" err="1" smtClean="0"/>
              <a:t>Först</a:t>
            </a:r>
            <a:r>
              <a:rPr lang="en-GB" altLang="en-US" dirty="0" smtClean="0"/>
              <a:t> </a:t>
            </a:r>
            <a:r>
              <a:rPr lang="en-GB" altLang="en-US" dirty="0" err="1" smtClean="0"/>
              <a:t>tas</a:t>
            </a:r>
            <a:r>
              <a:rPr lang="en-GB" altLang="en-US" dirty="0" smtClean="0"/>
              <a:t> </a:t>
            </a:r>
            <a:r>
              <a:rPr lang="en-GB" altLang="en-US" dirty="0" err="1" smtClean="0"/>
              <a:t>träd</a:t>
            </a:r>
            <a:r>
              <a:rPr lang="en-GB" altLang="en-US" dirty="0" smtClean="0"/>
              <a:t> </a:t>
            </a:r>
            <a:r>
              <a:rPr lang="en-GB" altLang="en-US" dirty="0" err="1" smtClean="0"/>
              <a:t>bort</a:t>
            </a:r>
            <a:r>
              <a:rPr lang="en-GB" altLang="en-US" dirty="0" smtClean="0"/>
              <a:t> </a:t>
            </a:r>
            <a:r>
              <a:rPr lang="en-GB" altLang="en-US" dirty="0" err="1" smtClean="0"/>
              <a:t>som</a:t>
            </a:r>
            <a:r>
              <a:rPr lang="en-GB" altLang="en-US" dirty="0" smtClean="0"/>
              <a:t> </a:t>
            </a:r>
            <a:r>
              <a:rPr lang="en-GB" altLang="en-US" dirty="0" err="1" smtClean="0"/>
              <a:t>växer</a:t>
            </a:r>
            <a:r>
              <a:rPr lang="en-GB" altLang="en-US" dirty="0" smtClean="0"/>
              <a:t> </a:t>
            </a:r>
            <a:r>
              <a:rPr lang="en-GB" altLang="en-US" dirty="0" err="1" smtClean="0"/>
              <a:t>upp</a:t>
            </a:r>
            <a:r>
              <a:rPr lang="en-GB" altLang="en-US" dirty="0" smtClean="0"/>
              <a:t> </a:t>
            </a:r>
            <a:r>
              <a:rPr lang="en-GB" altLang="en-US" dirty="0" err="1" smtClean="0"/>
              <a:t>genom</a:t>
            </a:r>
            <a:r>
              <a:rPr lang="en-GB" altLang="en-US" dirty="0" smtClean="0"/>
              <a:t> </a:t>
            </a:r>
            <a:r>
              <a:rPr lang="en-GB" altLang="en-US" dirty="0" err="1" smtClean="0"/>
              <a:t>kronan</a:t>
            </a:r>
            <a:r>
              <a:rPr lang="en-GB" altLang="en-US" dirty="0" smtClean="0"/>
              <a:t> </a:t>
            </a:r>
            <a:r>
              <a:rPr lang="en-GB" altLang="en-US" dirty="0" err="1" smtClean="0"/>
              <a:t>eller</a:t>
            </a:r>
            <a:r>
              <a:rPr lang="en-GB" altLang="en-US" dirty="0" smtClean="0"/>
              <a:t> </a:t>
            </a:r>
            <a:r>
              <a:rPr lang="en-GB" altLang="en-US" dirty="0" err="1" smtClean="0"/>
              <a:t>någonstans</a:t>
            </a:r>
            <a:r>
              <a:rPr lang="en-GB" altLang="en-US" dirty="0" smtClean="0"/>
              <a:t> </a:t>
            </a:r>
            <a:r>
              <a:rPr lang="en-GB" altLang="en-US" dirty="0" err="1" smtClean="0"/>
              <a:t>berör</a:t>
            </a:r>
            <a:r>
              <a:rPr lang="en-GB" altLang="en-US" dirty="0" smtClean="0"/>
              <a:t> </a:t>
            </a:r>
            <a:r>
              <a:rPr lang="en-GB" altLang="en-US" dirty="0" err="1" smtClean="0"/>
              <a:t>det</a:t>
            </a:r>
            <a:r>
              <a:rPr lang="en-GB" altLang="en-US" dirty="0" smtClean="0"/>
              <a:t> </a:t>
            </a:r>
            <a:r>
              <a:rPr lang="en-GB" altLang="en-US" dirty="0" err="1" smtClean="0"/>
              <a:t>gamla</a:t>
            </a:r>
            <a:r>
              <a:rPr lang="en-GB" altLang="en-US" dirty="0" smtClean="0"/>
              <a:t> </a:t>
            </a:r>
            <a:r>
              <a:rPr lang="en-GB" altLang="en-US" dirty="0" err="1" smtClean="0"/>
              <a:t>trädets</a:t>
            </a:r>
            <a:r>
              <a:rPr lang="en-GB" altLang="en-US" baseline="0" dirty="0" smtClean="0"/>
              <a:t> krona. I </a:t>
            </a:r>
            <a:r>
              <a:rPr lang="en-GB" altLang="en-US" baseline="0" dirty="0" err="1" smtClean="0"/>
              <a:t>nästa</a:t>
            </a:r>
            <a:r>
              <a:rPr lang="en-GB" altLang="en-US" baseline="0" dirty="0" smtClean="0"/>
              <a:t> </a:t>
            </a:r>
            <a:r>
              <a:rPr lang="en-GB" altLang="en-US" baseline="0" dirty="0" err="1" smtClean="0"/>
              <a:t>fas</a:t>
            </a:r>
            <a:r>
              <a:rPr lang="en-GB" altLang="en-US" baseline="0" dirty="0" smtClean="0"/>
              <a:t> </a:t>
            </a:r>
            <a:r>
              <a:rPr lang="en-GB" altLang="en-US" baseline="0" dirty="0" err="1" smtClean="0"/>
              <a:t>genomförs</a:t>
            </a:r>
            <a:r>
              <a:rPr lang="en-GB" altLang="en-US" baseline="0" dirty="0" smtClean="0"/>
              <a:t> </a:t>
            </a:r>
            <a:r>
              <a:rPr lang="en-GB" altLang="en-US" baseline="0" dirty="0" err="1" smtClean="0"/>
              <a:t>röjning</a:t>
            </a:r>
            <a:r>
              <a:rPr lang="en-GB" altLang="en-US" baseline="0" dirty="0" smtClean="0"/>
              <a:t> </a:t>
            </a:r>
            <a:r>
              <a:rPr lang="en-GB" altLang="en-US" baseline="0" dirty="0" err="1" smtClean="0"/>
              <a:t>i</a:t>
            </a:r>
            <a:r>
              <a:rPr lang="en-GB" altLang="en-US" baseline="0" dirty="0" smtClean="0"/>
              <a:t> en </a:t>
            </a:r>
            <a:r>
              <a:rPr lang="en-GB" altLang="en-US" baseline="0" dirty="0" err="1" smtClean="0"/>
              <a:t>vidare</a:t>
            </a:r>
            <a:r>
              <a:rPr lang="en-GB" altLang="en-US" baseline="0" dirty="0" smtClean="0"/>
              <a:t> </a:t>
            </a:r>
            <a:r>
              <a:rPr lang="en-GB" altLang="en-US" baseline="0" dirty="0" err="1" smtClean="0"/>
              <a:t>cirkel</a:t>
            </a:r>
            <a:r>
              <a:rPr lang="en-GB" altLang="en-US" baseline="0" dirty="0" smtClean="0"/>
              <a:t> runt </a:t>
            </a:r>
            <a:r>
              <a:rPr lang="en-GB" altLang="en-US" baseline="0" dirty="0" err="1" smtClean="0"/>
              <a:t>trädet</a:t>
            </a:r>
            <a:r>
              <a:rPr lang="en-GB" altLang="en-US" baseline="0" dirty="0" smtClean="0"/>
              <a:t>.</a:t>
            </a:r>
            <a:endParaRPr lang="en-GB" altLang="en-US" dirty="0" smtClean="0"/>
          </a:p>
          <a:p>
            <a:r>
              <a:rPr lang="en-GB" altLang="en-US" dirty="0" err="1" smtClean="0"/>
              <a:t>Bedöm</a:t>
            </a:r>
            <a:r>
              <a:rPr lang="en-GB" altLang="en-US" dirty="0" smtClean="0"/>
              <a:t> </a:t>
            </a:r>
            <a:r>
              <a:rPr lang="en-GB" altLang="en-US" dirty="0" err="1" smtClean="0"/>
              <a:t>hur</a:t>
            </a:r>
            <a:r>
              <a:rPr lang="en-GB" altLang="en-US" dirty="0" smtClean="0"/>
              <a:t> </a:t>
            </a:r>
            <a:r>
              <a:rPr lang="en-GB" altLang="en-US" dirty="0" err="1" smtClean="0"/>
              <a:t>trädet</a:t>
            </a:r>
            <a:r>
              <a:rPr lang="en-GB" altLang="en-US" dirty="0" smtClean="0"/>
              <a:t> </a:t>
            </a:r>
            <a:r>
              <a:rPr lang="en-GB" altLang="en-US" dirty="0" err="1" smtClean="0"/>
              <a:t>svarar</a:t>
            </a:r>
            <a:r>
              <a:rPr lang="en-GB" altLang="en-US" dirty="0" smtClean="0"/>
              <a:t> </a:t>
            </a:r>
            <a:r>
              <a:rPr lang="en-GB" altLang="en-US" dirty="0" err="1" smtClean="0"/>
              <a:t>på</a:t>
            </a:r>
            <a:r>
              <a:rPr lang="en-GB" altLang="en-US" baseline="0" dirty="0" smtClean="0"/>
              <a:t> </a:t>
            </a:r>
            <a:r>
              <a:rPr lang="en-GB" altLang="en-US" baseline="0" dirty="0" err="1" smtClean="0"/>
              <a:t>frihuggning</a:t>
            </a:r>
            <a:r>
              <a:rPr lang="en-GB" altLang="en-US" baseline="0" dirty="0" smtClean="0"/>
              <a:t> </a:t>
            </a:r>
            <a:r>
              <a:rPr lang="en-GB" altLang="en-US" baseline="0" dirty="0" err="1" smtClean="0"/>
              <a:t>och</a:t>
            </a:r>
            <a:r>
              <a:rPr lang="en-GB" altLang="en-US" baseline="0" dirty="0" smtClean="0"/>
              <a:t> </a:t>
            </a:r>
            <a:r>
              <a:rPr lang="en-GB" altLang="en-US" baseline="0" dirty="0" err="1" smtClean="0"/>
              <a:t>avgör</a:t>
            </a:r>
            <a:r>
              <a:rPr lang="en-GB" altLang="en-US" baseline="0" dirty="0" smtClean="0"/>
              <a:t> sedan om </a:t>
            </a:r>
            <a:r>
              <a:rPr lang="en-GB" altLang="en-US" baseline="0" dirty="0" err="1" smtClean="0"/>
              <a:t>kronan</a:t>
            </a:r>
            <a:r>
              <a:rPr lang="en-GB" altLang="en-US" baseline="0" dirty="0" smtClean="0"/>
              <a:t> </a:t>
            </a:r>
            <a:r>
              <a:rPr lang="en-GB" altLang="en-US" baseline="0" dirty="0" err="1" smtClean="0"/>
              <a:t>behöver</a:t>
            </a:r>
            <a:r>
              <a:rPr lang="en-GB" altLang="en-US" baseline="0" dirty="0" smtClean="0"/>
              <a:t> </a:t>
            </a:r>
            <a:r>
              <a:rPr lang="en-GB" altLang="en-US" baseline="0" dirty="0" err="1" smtClean="0"/>
              <a:t>reduceras</a:t>
            </a:r>
            <a:r>
              <a:rPr lang="en-GB" altLang="en-US" baseline="0" dirty="0" smtClean="0"/>
              <a:t>.</a:t>
            </a:r>
            <a:endParaRPr lang="en-GB" altLang="en-US" dirty="0" smtClean="0"/>
          </a:p>
          <a:p>
            <a:endParaRPr lang="en-GB" altLang="en-US" dirty="0" smtClean="0"/>
          </a:p>
          <a:p>
            <a:r>
              <a:rPr lang="en-GB" altLang="en-US" dirty="0" err="1" smtClean="0"/>
              <a:t>Diskussionspunkter</a:t>
            </a:r>
            <a:r>
              <a:rPr lang="en-GB" altLang="en-US" dirty="0" smtClean="0"/>
              <a:t>:</a:t>
            </a:r>
          </a:p>
          <a:p>
            <a:r>
              <a:rPr lang="en-GB" altLang="en-US" dirty="0" err="1" smtClean="0"/>
              <a:t>Ringbarka</a:t>
            </a:r>
            <a:r>
              <a:rPr lang="en-GB" altLang="en-US" dirty="0" smtClean="0"/>
              <a:t> </a:t>
            </a:r>
            <a:r>
              <a:rPr lang="en-GB" altLang="en-US" dirty="0" err="1" smtClean="0"/>
              <a:t>naverlönnen</a:t>
            </a:r>
            <a:r>
              <a:rPr lang="en-GB" altLang="en-US" dirty="0" smtClean="0"/>
              <a:t> </a:t>
            </a:r>
            <a:r>
              <a:rPr lang="en-GB" altLang="en-US" dirty="0" err="1" smtClean="0"/>
              <a:t>för</a:t>
            </a:r>
            <a:r>
              <a:rPr lang="en-GB" altLang="en-US" dirty="0" smtClean="0"/>
              <a:t> </a:t>
            </a:r>
            <a:r>
              <a:rPr lang="en-GB" altLang="en-US" dirty="0" err="1" smtClean="0"/>
              <a:t>att</a:t>
            </a:r>
            <a:r>
              <a:rPr lang="en-GB" altLang="en-US" dirty="0" smtClean="0"/>
              <a:t> </a:t>
            </a:r>
            <a:r>
              <a:rPr lang="en-GB" altLang="en-US" dirty="0" err="1" smtClean="0"/>
              <a:t>skapa</a:t>
            </a:r>
            <a:r>
              <a:rPr lang="en-GB" altLang="en-US" dirty="0" smtClean="0"/>
              <a:t> en </a:t>
            </a:r>
            <a:r>
              <a:rPr lang="en-GB" altLang="en-US" dirty="0" err="1" smtClean="0"/>
              <a:t>långsam</a:t>
            </a:r>
            <a:r>
              <a:rPr lang="en-GB" altLang="en-US" dirty="0" smtClean="0"/>
              <a:t> </a:t>
            </a:r>
            <a:r>
              <a:rPr lang="en-GB" altLang="en-US" dirty="0" err="1" smtClean="0"/>
              <a:t>förändring</a:t>
            </a:r>
            <a:r>
              <a:rPr lang="en-GB" altLang="en-US" dirty="0" smtClean="0"/>
              <a:t> </a:t>
            </a:r>
            <a:r>
              <a:rPr lang="en-GB" altLang="en-US" dirty="0" err="1" smtClean="0"/>
              <a:t>av</a:t>
            </a:r>
            <a:r>
              <a:rPr lang="en-GB" altLang="en-US" dirty="0" smtClean="0"/>
              <a:t> </a:t>
            </a:r>
            <a:r>
              <a:rPr lang="en-GB" altLang="en-US" dirty="0" err="1" smtClean="0"/>
              <a:t>ljussituationen</a:t>
            </a:r>
            <a:r>
              <a:rPr lang="en-GB" altLang="en-US" dirty="0" smtClean="0"/>
              <a:t> (</a:t>
            </a:r>
            <a:r>
              <a:rPr lang="en-GB" altLang="en-US" dirty="0" err="1" smtClean="0"/>
              <a:t>eller</a:t>
            </a:r>
            <a:r>
              <a:rPr lang="en-GB" altLang="en-US" dirty="0" smtClean="0"/>
              <a:t> </a:t>
            </a:r>
            <a:r>
              <a:rPr lang="en-GB" altLang="en-US" dirty="0" err="1" smtClean="0"/>
              <a:t>är</a:t>
            </a:r>
            <a:r>
              <a:rPr lang="en-GB" altLang="en-US" dirty="0" smtClean="0"/>
              <a:t> </a:t>
            </a:r>
            <a:r>
              <a:rPr lang="en-GB" altLang="en-US" dirty="0" err="1" smtClean="0"/>
              <a:t>detta</a:t>
            </a:r>
            <a:r>
              <a:rPr lang="en-GB" altLang="en-US" dirty="0" smtClean="0"/>
              <a:t> </a:t>
            </a:r>
            <a:r>
              <a:rPr lang="en-GB" altLang="en-US" dirty="0" err="1" smtClean="0"/>
              <a:t>för</a:t>
            </a:r>
            <a:r>
              <a:rPr lang="en-GB" altLang="en-US" dirty="0" smtClean="0"/>
              <a:t> </a:t>
            </a:r>
            <a:r>
              <a:rPr lang="en-GB" altLang="en-US" dirty="0" err="1" smtClean="0"/>
              <a:t>långsamt</a:t>
            </a:r>
            <a:r>
              <a:rPr lang="en-GB" altLang="en-US" dirty="0" smtClean="0"/>
              <a:t>?)</a:t>
            </a:r>
          </a:p>
          <a:p>
            <a:r>
              <a:rPr lang="en-GB" altLang="en-US" dirty="0" err="1" smtClean="0"/>
              <a:t>Det</a:t>
            </a:r>
            <a:r>
              <a:rPr lang="en-GB" altLang="en-US" dirty="0" smtClean="0"/>
              <a:t> </a:t>
            </a:r>
            <a:r>
              <a:rPr lang="en-GB" altLang="en-US" dirty="0" err="1" smtClean="0"/>
              <a:t>är</a:t>
            </a:r>
            <a:r>
              <a:rPr lang="en-GB" altLang="en-US" dirty="0" smtClean="0"/>
              <a:t> en </a:t>
            </a:r>
            <a:r>
              <a:rPr lang="en-GB" altLang="en-US" dirty="0" err="1" smtClean="0"/>
              <a:t>mycket</a:t>
            </a:r>
            <a:r>
              <a:rPr lang="en-GB" altLang="en-US" dirty="0" smtClean="0"/>
              <a:t> </a:t>
            </a:r>
            <a:r>
              <a:rPr lang="en-GB" altLang="en-US" dirty="0" err="1" smtClean="0"/>
              <a:t>stor</a:t>
            </a:r>
            <a:r>
              <a:rPr lang="en-GB" altLang="en-US" dirty="0" smtClean="0"/>
              <a:t> </a:t>
            </a:r>
            <a:r>
              <a:rPr lang="en-GB" altLang="en-US" dirty="0" err="1" smtClean="0"/>
              <a:t>naverlönn</a:t>
            </a:r>
            <a:r>
              <a:rPr lang="en-GB" altLang="en-US" dirty="0" smtClean="0"/>
              <a:t> – </a:t>
            </a:r>
            <a:r>
              <a:rPr lang="en-GB" altLang="en-US" dirty="0" err="1" smtClean="0"/>
              <a:t>borde</a:t>
            </a:r>
            <a:r>
              <a:rPr lang="en-GB" altLang="en-US" dirty="0" smtClean="0"/>
              <a:t> </a:t>
            </a:r>
            <a:r>
              <a:rPr lang="en-GB" altLang="en-US" dirty="0" err="1" smtClean="0"/>
              <a:t>kanske</a:t>
            </a:r>
            <a:r>
              <a:rPr lang="en-GB" altLang="en-US" dirty="0" smtClean="0"/>
              <a:t> den </a:t>
            </a:r>
            <a:r>
              <a:rPr lang="en-GB" altLang="en-US" dirty="0" err="1" smtClean="0"/>
              <a:t>också</a:t>
            </a:r>
            <a:r>
              <a:rPr lang="en-GB" altLang="en-US" dirty="0" smtClean="0"/>
              <a:t> </a:t>
            </a:r>
            <a:r>
              <a:rPr lang="en-GB" altLang="en-US" dirty="0" err="1" smtClean="0"/>
              <a:t>betraktas</a:t>
            </a:r>
            <a:r>
              <a:rPr lang="en-GB" altLang="en-US" dirty="0" smtClean="0"/>
              <a:t> </a:t>
            </a:r>
            <a:r>
              <a:rPr lang="en-GB" altLang="en-US" dirty="0" err="1" smtClean="0"/>
              <a:t>som</a:t>
            </a:r>
            <a:r>
              <a:rPr lang="en-GB" altLang="en-US" dirty="0" smtClean="0"/>
              <a:t> </a:t>
            </a:r>
            <a:r>
              <a:rPr lang="en-GB" altLang="en-US" dirty="0" err="1" smtClean="0"/>
              <a:t>ett</a:t>
            </a:r>
            <a:r>
              <a:rPr lang="en-GB" altLang="en-US" dirty="0" smtClean="0"/>
              <a:t> </a:t>
            </a:r>
            <a:r>
              <a:rPr lang="en-GB" altLang="en-US" dirty="0" err="1" smtClean="0"/>
              <a:t>skyddsvärt</a:t>
            </a:r>
            <a:r>
              <a:rPr lang="en-GB" altLang="en-US" dirty="0" smtClean="0"/>
              <a:t> </a:t>
            </a:r>
            <a:r>
              <a:rPr lang="en-GB" altLang="en-US" dirty="0" err="1" smtClean="0"/>
              <a:t>träd</a:t>
            </a:r>
            <a:r>
              <a:rPr lang="en-GB" altLang="en-US" dirty="0" smtClean="0"/>
              <a:t>?</a:t>
            </a:r>
          </a:p>
        </p:txBody>
      </p:sp>
      <p:sp>
        <p:nvSpPr>
          <p:cNvPr id="1884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D1CDFF7-6279-4A03-98EA-045E974E6CE1}" type="slidenum">
              <a:rPr lang="en-GB" altLang="en-US" smtClean="0"/>
              <a:pPr eaLnBrk="1" hangingPunct="1"/>
              <a:t>7</a:t>
            </a:fld>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Noteringar</a:t>
            </a:r>
            <a:r>
              <a:rPr lang="en-GB" dirty="0" smtClean="0"/>
              <a:t>: </a:t>
            </a:r>
            <a:r>
              <a:rPr lang="en-GB" dirty="0" err="1" smtClean="0"/>
              <a:t>Trädet</a:t>
            </a:r>
            <a:r>
              <a:rPr lang="en-GB" dirty="0" smtClean="0"/>
              <a:t> </a:t>
            </a:r>
            <a:r>
              <a:rPr lang="en-GB" dirty="0" err="1" smtClean="0"/>
              <a:t>växer</a:t>
            </a:r>
            <a:r>
              <a:rPr lang="en-GB" dirty="0" smtClean="0"/>
              <a:t> </a:t>
            </a:r>
            <a:r>
              <a:rPr lang="en-GB" dirty="0" err="1" smtClean="0"/>
              <a:t>i</a:t>
            </a:r>
            <a:r>
              <a:rPr lang="en-GB" dirty="0" smtClean="0"/>
              <a:t> </a:t>
            </a:r>
            <a:r>
              <a:rPr lang="en-GB" dirty="0" err="1" smtClean="0"/>
              <a:t>kanten</a:t>
            </a:r>
            <a:r>
              <a:rPr lang="en-GB" dirty="0" smtClean="0"/>
              <a:t> </a:t>
            </a:r>
            <a:r>
              <a:rPr lang="en-GB" dirty="0" err="1" smtClean="0"/>
              <a:t>av</a:t>
            </a:r>
            <a:r>
              <a:rPr lang="en-GB" dirty="0" smtClean="0"/>
              <a:t> en </a:t>
            </a:r>
            <a:r>
              <a:rPr lang="en-GB" dirty="0" err="1" smtClean="0"/>
              <a:t>betad</a:t>
            </a:r>
            <a:r>
              <a:rPr lang="en-GB" dirty="0" smtClean="0"/>
              <a:t> </a:t>
            </a:r>
            <a:r>
              <a:rPr lang="en-GB" dirty="0" err="1" smtClean="0"/>
              <a:t>trädklädd</a:t>
            </a:r>
            <a:r>
              <a:rPr lang="en-GB" dirty="0" smtClean="0"/>
              <a:t> </a:t>
            </a:r>
            <a:r>
              <a:rPr lang="en-GB" dirty="0" err="1" smtClean="0"/>
              <a:t>hagmark</a:t>
            </a:r>
            <a:endParaRPr lang="en-GB" dirty="0" smtClean="0"/>
          </a:p>
          <a:p>
            <a:endParaRPr lang="en-GB" dirty="0" smtClean="0"/>
          </a:p>
          <a:p>
            <a:r>
              <a:rPr lang="en-GB" dirty="0" err="1" smtClean="0"/>
              <a:t>Skötselrekommendationer</a:t>
            </a:r>
            <a:r>
              <a:rPr lang="en-GB" dirty="0" smtClean="0"/>
              <a:t>:</a:t>
            </a:r>
          </a:p>
          <a:p>
            <a:r>
              <a:rPr lang="en-GB" dirty="0" err="1" smtClean="0"/>
              <a:t>Frihugg</a:t>
            </a:r>
            <a:r>
              <a:rPr lang="en-GB" dirty="0" smtClean="0"/>
              <a:t> </a:t>
            </a:r>
            <a:r>
              <a:rPr lang="en-GB" dirty="0" err="1" smtClean="0"/>
              <a:t>stegvis</a:t>
            </a:r>
            <a:endParaRPr lang="en-GB" dirty="0" smtClean="0"/>
          </a:p>
          <a:p>
            <a:r>
              <a:rPr lang="en-GB" dirty="0" err="1" smtClean="0"/>
              <a:t>Överväg</a:t>
            </a:r>
            <a:r>
              <a:rPr lang="en-GB" dirty="0" smtClean="0"/>
              <a:t> </a:t>
            </a:r>
            <a:r>
              <a:rPr lang="en-GB" dirty="0" err="1" smtClean="0"/>
              <a:t>att</a:t>
            </a:r>
            <a:r>
              <a:rPr lang="en-GB" dirty="0" smtClean="0"/>
              <a:t> </a:t>
            </a:r>
            <a:r>
              <a:rPr lang="en-GB" dirty="0" err="1" smtClean="0"/>
              <a:t>främja</a:t>
            </a:r>
            <a:r>
              <a:rPr lang="en-GB" dirty="0" smtClean="0"/>
              <a:t> </a:t>
            </a:r>
            <a:r>
              <a:rPr lang="en-GB" dirty="0" err="1" smtClean="0"/>
              <a:t>betesdrift</a:t>
            </a:r>
            <a:r>
              <a:rPr lang="en-GB" dirty="0" smtClean="0"/>
              <a:t> runt </a:t>
            </a:r>
            <a:r>
              <a:rPr lang="en-GB" dirty="0" err="1" smtClean="0"/>
              <a:t>trädet</a:t>
            </a:r>
            <a:r>
              <a:rPr lang="en-GB" dirty="0" smtClean="0"/>
              <a:t> </a:t>
            </a:r>
            <a:r>
              <a:rPr lang="en-GB" dirty="0" err="1" smtClean="0"/>
              <a:t>för</a:t>
            </a:r>
            <a:r>
              <a:rPr lang="en-GB" dirty="0" smtClean="0"/>
              <a:t> </a:t>
            </a:r>
            <a:r>
              <a:rPr lang="en-GB" dirty="0" err="1" smtClean="0"/>
              <a:t>att</a:t>
            </a:r>
            <a:r>
              <a:rPr lang="en-GB" dirty="0" smtClean="0"/>
              <a:t> </a:t>
            </a:r>
            <a:r>
              <a:rPr lang="en-GB" dirty="0" err="1" smtClean="0"/>
              <a:t>förhindra</a:t>
            </a:r>
            <a:r>
              <a:rPr lang="en-GB" dirty="0" smtClean="0"/>
              <a:t> </a:t>
            </a:r>
            <a:r>
              <a:rPr lang="en-GB" dirty="0" err="1" smtClean="0"/>
              <a:t>ytterligare</a:t>
            </a:r>
            <a:r>
              <a:rPr lang="en-GB" dirty="0" smtClean="0"/>
              <a:t> </a:t>
            </a:r>
            <a:r>
              <a:rPr lang="en-GB" dirty="0" err="1" smtClean="0"/>
              <a:t>slyuppslag</a:t>
            </a:r>
            <a:r>
              <a:rPr lang="en-GB" dirty="0" smtClean="0"/>
              <a:t> </a:t>
            </a:r>
            <a:r>
              <a:rPr lang="en-GB" dirty="0" err="1" smtClean="0"/>
              <a:t>i</a:t>
            </a:r>
            <a:r>
              <a:rPr lang="en-GB" dirty="0" smtClean="0"/>
              <a:t> </a:t>
            </a:r>
            <a:r>
              <a:rPr lang="en-GB" dirty="0" err="1" smtClean="0"/>
              <a:t>framtiden</a:t>
            </a:r>
            <a:endParaRPr lang="en-GB" dirty="0" smtClean="0"/>
          </a:p>
          <a:p>
            <a:endParaRPr lang="en-GB" dirty="0" smtClean="0"/>
          </a:p>
          <a:p>
            <a:r>
              <a:rPr lang="en-GB" dirty="0" err="1" smtClean="0"/>
              <a:t>Diskussionspunkter</a:t>
            </a:r>
            <a:r>
              <a:rPr lang="en-GB" baseline="0" dirty="0" smtClean="0"/>
              <a:t>:</a:t>
            </a:r>
          </a:p>
          <a:p>
            <a:r>
              <a:rPr lang="en-GB" baseline="0" dirty="0" err="1" smtClean="0"/>
              <a:t>Kan</a:t>
            </a:r>
            <a:r>
              <a:rPr lang="en-GB" baseline="0" dirty="0" smtClean="0"/>
              <a:t> </a:t>
            </a:r>
            <a:r>
              <a:rPr lang="en-GB" baseline="0" dirty="0" err="1" smtClean="0"/>
              <a:t>det</a:t>
            </a:r>
            <a:r>
              <a:rPr lang="en-GB" baseline="0" dirty="0" smtClean="0"/>
              <a:t> </a:t>
            </a:r>
            <a:r>
              <a:rPr lang="en-GB" baseline="0" dirty="0" err="1" smtClean="0"/>
              <a:t>vara</a:t>
            </a:r>
            <a:r>
              <a:rPr lang="en-GB" baseline="0" dirty="0" smtClean="0"/>
              <a:t> </a:t>
            </a:r>
            <a:r>
              <a:rPr lang="en-GB" baseline="0" dirty="0" err="1" smtClean="0"/>
              <a:t>värt</a:t>
            </a:r>
            <a:r>
              <a:rPr lang="en-GB" baseline="0" dirty="0" smtClean="0"/>
              <a:t> </a:t>
            </a:r>
            <a:r>
              <a:rPr lang="en-GB" baseline="0" dirty="0" err="1" smtClean="0"/>
              <a:t>att</a:t>
            </a:r>
            <a:r>
              <a:rPr lang="en-GB" baseline="0" dirty="0" smtClean="0"/>
              <a:t> </a:t>
            </a:r>
            <a:r>
              <a:rPr lang="en-GB" baseline="0" dirty="0" err="1" smtClean="0"/>
              <a:t>veteranisera</a:t>
            </a:r>
            <a:r>
              <a:rPr lang="en-GB" baseline="0" dirty="0" smtClean="0"/>
              <a:t> </a:t>
            </a:r>
            <a:r>
              <a:rPr lang="en-GB" baseline="0" dirty="0" err="1" smtClean="0"/>
              <a:t>några</a:t>
            </a:r>
            <a:r>
              <a:rPr lang="en-GB" baseline="0" dirty="0" smtClean="0"/>
              <a:t> </a:t>
            </a:r>
            <a:r>
              <a:rPr lang="en-GB" baseline="0" dirty="0" err="1" smtClean="0"/>
              <a:t>av</a:t>
            </a:r>
            <a:r>
              <a:rPr lang="en-GB" baseline="0" dirty="0" smtClean="0"/>
              <a:t> de </a:t>
            </a:r>
            <a:r>
              <a:rPr lang="en-GB" baseline="0" dirty="0" err="1" smtClean="0"/>
              <a:t>yngre</a:t>
            </a:r>
            <a:r>
              <a:rPr lang="en-GB" baseline="0" dirty="0" smtClean="0"/>
              <a:t>, </a:t>
            </a:r>
            <a:r>
              <a:rPr lang="en-GB" baseline="0" dirty="0" err="1" smtClean="0"/>
              <a:t>omgivande</a:t>
            </a:r>
            <a:r>
              <a:rPr lang="en-GB" baseline="0" dirty="0" smtClean="0"/>
              <a:t> </a:t>
            </a:r>
            <a:r>
              <a:rPr lang="en-GB" baseline="0" dirty="0" err="1" smtClean="0"/>
              <a:t>träden</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Noteringar</a:t>
            </a:r>
            <a:r>
              <a:rPr lang="en-GB" dirty="0" smtClean="0"/>
              <a:t>: </a:t>
            </a:r>
          </a:p>
          <a:p>
            <a:r>
              <a:rPr lang="en-GB" dirty="0" err="1" smtClean="0"/>
              <a:t>Trädet</a:t>
            </a:r>
            <a:r>
              <a:rPr lang="en-GB" dirty="0" smtClean="0"/>
              <a:t> </a:t>
            </a:r>
            <a:r>
              <a:rPr lang="en-GB" dirty="0" err="1" smtClean="0"/>
              <a:t>växer</a:t>
            </a:r>
            <a:r>
              <a:rPr lang="en-GB" dirty="0" smtClean="0"/>
              <a:t> </a:t>
            </a:r>
            <a:r>
              <a:rPr lang="en-GB" dirty="0" err="1" smtClean="0"/>
              <a:t>i</a:t>
            </a:r>
            <a:r>
              <a:rPr lang="en-GB" dirty="0" smtClean="0"/>
              <a:t> </a:t>
            </a:r>
            <a:r>
              <a:rPr lang="en-GB" dirty="0" err="1" smtClean="0"/>
              <a:t>samma</a:t>
            </a:r>
            <a:r>
              <a:rPr lang="en-GB" dirty="0" smtClean="0"/>
              <a:t> </a:t>
            </a:r>
            <a:r>
              <a:rPr lang="en-GB" dirty="0" err="1" smtClean="0"/>
              <a:t>område</a:t>
            </a:r>
            <a:r>
              <a:rPr lang="en-GB" dirty="0" smtClean="0"/>
              <a:t> </a:t>
            </a:r>
            <a:r>
              <a:rPr lang="en-GB" dirty="0" err="1" smtClean="0"/>
              <a:t>som</a:t>
            </a:r>
            <a:r>
              <a:rPr lang="en-GB" dirty="0" smtClean="0"/>
              <a:t> </a:t>
            </a:r>
            <a:r>
              <a:rPr lang="en-GB" dirty="0" err="1" smtClean="0"/>
              <a:t>träd</a:t>
            </a:r>
            <a:r>
              <a:rPr lang="en-GB" dirty="0" smtClean="0"/>
              <a:t> 7 men </a:t>
            </a:r>
            <a:r>
              <a:rPr lang="en-GB" dirty="0" err="1" smtClean="0"/>
              <a:t>igenväxningen</a:t>
            </a:r>
            <a:r>
              <a:rPr lang="en-GB" dirty="0" smtClean="0"/>
              <a:t> </a:t>
            </a:r>
            <a:r>
              <a:rPr lang="en-GB" dirty="0" err="1" smtClean="0"/>
              <a:t>befinner</a:t>
            </a:r>
            <a:r>
              <a:rPr lang="en-GB" dirty="0" smtClean="0"/>
              <a:t> sig </a:t>
            </a:r>
            <a:r>
              <a:rPr lang="en-GB" dirty="0" err="1" smtClean="0"/>
              <a:t>i</a:t>
            </a:r>
            <a:r>
              <a:rPr lang="en-GB" dirty="0" smtClean="0"/>
              <a:t> en </a:t>
            </a:r>
            <a:r>
              <a:rPr lang="en-GB" dirty="0" err="1" smtClean="0"/>
              <a:t>tidigare</a:t>
            </a:r>
            <a:r>
              <a:rPr lang="en-GB" dirty="0" smtClean="0"/>
              <a:t> </a:t>
            </a:r>
            <a:r>
              <a:rPr lang="en-GB" dirty="0" err="1" smtClean="0"/>
              <a:t>fas</a:t>
            </a:r>
            <a:r>
              <a:rPr lang="en-GB" dirty="0" smtClean="0"/>
              <a:t>.</a:t>
            </a:r>
          </a:p>
          <a:p>
            <a:endParaRPr lang="en-GB" dirty="0" smtClean="0"/>
          </a:p>
          <a:p>
            <a:r>
              <a:rPr lang="en-GB" dirty="0" err="1" smtClean="0"/>
              <a:t>Skötselrekommendationer</a:t>
            </a:r>
            <a:r>
              <a:rPr lang="en-GB" dirty="0" smtClean="0"/>
              <a:t>:</a:t>
            </a:r>
          </a:p>
          <a:p>
            <a:r>
              <a:rPr lang="en-GB" dirty="0" err="1" smtClean="0"/>
              <a:t>Röj</a:t>
            </a:r>
            <a:r>
              <a:rPr lang="en-GB" dirty="0" smtClean="0"/>
              <a:t> </a:t>
            </a:r>
            <a:r>
              <a:rPr lang="en-GB" dirty="0" err="1" smtClean="0"/>
              <a:t>undan</a:t>
            </a:r>
            <a:r>
              <a:rPr lang="en-GB" dirty="0" smtClean="0"/>
              <a:t> </a:t>
            </a:r>
            <a:r>
              <a:rPr lang="en-GB" dirty="0" err="1" smtClean="0"/>
              <a:t>avenbok</a:t>
            </a:r>
            <a:r>
              <a:rPr lang="en-GB" baseline="0" dirty="0" smtClean="0"/>
              <a:t> (</a:t>
            </a:r>
            <a:r>
              <a:rPr lang="en-GB" baseline="0" dirty="0" err="1" smtClean="0"/>
              <a:t>i</a:t>
            </a:r>
            <a:r>
              <a:rPr lang="en-GB" baseline="0" dirty="0" smtClean="0"/>
              <a:t> </a:t>
            </a:r>
            <a:r>
              <a:rPr lang="en-GB" baseline="0" dirty="0" err="1" smtClean="0"/>
              <a:t>nuläget</a:t>
            </a:r>
            <a:r>
              <a:rPr lang="en-GB" baseline="0" dirty="0" smtClean="0"/>
              <a:t> </a:t>
            </a:r>
            <a:r>
              <a:rPr lang="en-GB" baseline="0" dirty="0" err="1" smtClean="0"/>
              <a:t>kan</a:t>
            </a:r>
            <a:r>
              <a:rPr lang="en-GB" baseline="0" dirty="0" smtClean="0"/>
              <a:t> man </a:t>
            </a:r>
            <a:r>
              <a:rPr lang="en-GB" baseline="0" dirty="0" err="1" smtClean="0"/>
              <a:t>sannolikt</a:t>
            </a:r>
            <a:r>
              <a:rPr lang="en-GB" baseline="0" dirty="0" smtClean="0"/>
              <a:t> </a:t>
            </a:r>
            <a:r>
              <a:rPr lang="en-GB" baseline="0" dirty="0" err="1" smtClean="0"/>
              <a:t>göra</a:t>
            </a:r>
            <a:r>
              <a:rPr lang="en-GB" baseline="0" dirty="0" smtClean="0"/>
              <a:t> </a:t>
            </a:r>
            <a:r>
              <a:rPr lang="en-GB" baseline="0" dirty="0" err="1" smtClean="0"/>
              <a:t>detta</a:t>
            </a:r>
            <a:r>
              <a:rPr lang="en-GB" baseline="0" dirty="0" smtClean="0"/>
              <a:t> </a:t>
            </a:r>
            <a:r>
              <a:rPr lang="en-GB" baseline="0" dirty="0" err="1" smtClean="0"/>
              <a:t>i</a:t>
            </a:r>
            <a:r>
              <a:rPr lang="en-GB" baseline="0" dirty="0" smtClean="0"/>
              <a:t> en </a:t>
            </a:r>
            <a:r>
              <a:rPr lang="en-GB" baseline="0" dirty="0" err="1" smtClean="0"/>
              <a:t>insats</a:t>
            </a:r>
            <a:r>
              <a:rPr lang="en-GB" baseline="0" dirty="0" smtClean="0"/>
              <a:t> men om </a:t>
            </a:r>
            <a:r>
              <a:rPr lang="en-GB" baseline="0" dirty="0" err="1" smtClean="0"/>
              <a:t>igenväxningen</a:t>
            </a:r>
            <a:r>
              <a:rPr lang="en-GB" baseline="0" dirty="0" smtClean="0"/>
              <a:t> </a:t>
            </a:r>
            <a:r>
              <a:rPr lang="en-GB" baseline="0" dirty="0" err="1" smtClean="0"/>
              <a:t>tillåts</a:t>
            </a:r>
            <a:r>
              <a:rPr lang="en-GB" baseline="0" dirty="0" smtClean="0"/>
              <a:t> </a:t>
            </a:r>
            <a:r>
              <a:rPr lang="en-GB" baseline="0" dirty="0" err="1" smtClean="0"/>
              <a:t>fortgå</a:t>
            </a:r>
            <a:r>
              <a:rPr lang="en-GB" baseline="0" dirty="0" smtClean="0"/>
              <a:t> </a:t>
            </a:r>
            <a:r>
              <a:rPr lang="en-GB" baseline="0" dirty="0" err="1" smtClean="0"/>
              <a:t>kommer</a:t>
            </a:r>
            <a:r>
              <a:rPr lang="en-GB" baseline="0" dirty="0" smtClean="0"/>
              <a:t> </a:t>
            </a:r>
            <a:r>
              <a:rPr lang="en-GB" baseline="0" dirty="0" err="1" smtClean="0"/>
              <a:t>stegvis</a:t>
            </a:r>
            <a:r>
              <a:rPr lang="en-GB" baseline="0" dirty="0" smtClean="0"/>
              <a:t> </a:t>
            </a:r>
            <a:r>
              <a:rPr lang="en-GB" baseline="0" dirty="0" err="1" smtClean="0"/>
              <a:t>frihuggning</a:t>
            </a:r>
            <a:r>
              <a:rPr lang="en-GB" baseline="0" dirty="0" smtClean="0"/>
              <a:t> (</a:t>
            </a:r>
            <a:r>
              <a:rPr lang="en-GB" baseline="0" dirty="0" err="1" smtClean="0"/>
              <a:t>långsammare</a:t>
            </a:r>
            <a:r>
              <a:rPr lang="en-GB" baseline="0" dirty="0" smtClean="0"/>
              <a:t> </a:t>
            </a:r>
            <a:r>
              <a:rPr lang="en-GB" baseline="0" dirty="0" err="1" smtClean="0"/>
              <a:t>förlopp</a:t>
            </a:r>
            <a:r>
              <a:rPr lang="en-GB" baseline="0" dirty="0" smtClean="0"/>
              <a:t>) </a:t>
            </a:r>
            <a:r>
              <a:rPr lang="en-GB" baseline="0" dirty="0" err="1" smtClean="0"/>
              <a:t>att</a:t>
            </a:r>
            <a:r>
              <a:rPr lang="en-GB" baseline="0" dirty="0" smtClean="0"/>
              <a:t> </a:t>
            </a:r>
            <a:r>
              <a:rPr lang="en-GB" baseline="0" dirty="0" err="1" smtClean="0"/>
              <a:t>bli</a:t>
            </a:r>
            <a:r>
              <a:rPr lang="en-GB" baseline="0" dirty="0" smtClean="0"/>
              <a:t> </a:t>
            </a:r>
            <a:r>
              <a:rPr lang="en-GB" baseline="0" dirty="0" err="1" smtClean="0"/>
              <a:t>nödvändigt</a:t>
            </a:r>
            <a:r>
              <a:rPr lang="en-GB" baseline="0" dirty="0" smtClean="0"/>
              <a:t>).</a:t>
            </a:r>
            <a:endParaRPr lang="en-GB" dirty="0" smtClean="0"/>
          </a:p>
          <a:p>
            <a:endParaRPr lang="en-GB" dirty="0" smtClean="0"/>
          </a:p>
          <a:p>
            <a:r>
              <a:rPr lang="en-GB" dirty="0" err="1" smtClean="0"/>
              <a:t>Diskussionspunkter</a:t>
            </a:r>
            <a:r>
              <a:rPr lang="en-GB" baseline="0" dirty="0" smtClean="0"/>
              <a:t>:</a:t>
            </a:r>
          </a:p>
          <a:p>
            <a:r>
              <a:rPr lang="en-GB" baseline="0" dirty="0" err="1" smtClean="0"/>
              <a:t>Hur</a:t>
            </a:r>
            <a:r>
              <a:rPr lang="en-GB" baseline="0" dirty="0" smtClean="0"/>
              <a:t> </a:t>
            </a:r>
            <a:r>
              <a:rPr lang="en-GB" baseline="0" dirty="0" err="1" smtClean="0"/>
              <a:t>kan</a:t>
            </a:r>
            <a:r>
              <a:rPr lang="en-GB" baseline="0" dirty="0" smtClean="0"/>
              <a:t> man </a:t>
            </a:r>
            <a:r>
              <a:rPr lang="en-GB" baseline="0" dirty="0" err="1" smtClean="0"/>
              <a:t>främja</a:t>
            </a:r>
            <a:r>
              <a:rPr lang="en-GB" baseline="0" dirty="0" smtClean="0"/>
              <a:t> </a:t>
            </a:r>
            <a:r>
              <a:rPr lang="en-GB" baseline="0" dirty="0" err="1" smtClean="0"/>
              <a:t>bete</a:t>
            </a:r>
            <a:r>
              <a:rPr lang="en-GB" baseline="0" dirty="0" smtClean="0"/>
              <a:t> runt </a:t>
            </a:r>
            <a:r>
              <a:rPr lang="en-GB" baseline="0" dirty="0" err="1" smtClean="0"/>
              <a:t>trädet</a:t>
            </a:r>
            <a:r>
              <a:rPr lang="en-GB" baseline="0" dirty="0" smtClean="0"/>
              <a:t> </a:t>
            </a:r>
            <a:r>
              <a:rPr lang="en-GB" baseline="0" dirty="0" err="1" smtClean="0"/>
              <a:t>för</a:t>
            </a:r>
            <a:r>
              <a:rPr lang="en-GB" baseline="0" dirty="0" smtClean="0"/>
              <a:t> </a:t>
            </a:r>
            <a:r>
              <a:rPr lang="en-GB" baseline="0" dirty="0" err="1" smtClean="0"/>
              <a:t>att</a:t>
            </a:r>
            <a:r>
              <a:rPr lang="en-GB" baseline="0" dirty="0" smtClean="0"/>
              <a:t> </a:t>
            </a:r>
            <a:r>
              <a:rPr lang="en-GB" baseline="0" dirty="0" err="1" smtClean="0"/>
              <a:t>förhindra</a:t>
            </a:r>
            <a:r>
              <a:rPr lang="en-GB" baseline="0" dirty="0" smtClean="0"/>
              <a:t> </a:t>
            </a:r>
            <a:r>
              <a:rPr lang="en-GB" baseline="0" dirty="0" err="1" smtClean="0"/>
              <a:t>ytterligare</a:t>
            </a:r>
            <a:r>
              <a:rPr lang="en-GB" baseline="0" dirty="0" smtClean="0"/>
              <a:t> </a:t>
            </a:r>
            <a:r>
              <a:rPr lang="en-GB" baseline="0" dirty="0" err="1" smtClean="0"/>
              <a:t>igenväxning</a:t>
            </a:r>
            <a:r>
              <a:rPr lang="en-GB" baseline="0" dirty="0" smtClean="0"/>
              <a:t> men </a:t>
            </a:r>
            <a:r>
              <a:rPr lang="en-GB" baseline="0" dirty="0" err="1" smtClean="0"/>
              <a:t>utan</a:t>
            </a:r>
            <a:r>
              <a:rPr lang="en-GB" baseline="0" dirty="0" smtClean="0"/>
              <a:t> </a:t>
            </a:r>
            <a:r>
              <a:rPr lang="en-GB" baseline="0" dirty="0" err="1" smtClean="0"/>
              <a:t>att</a:t>
            </a:r>
            <a:r>
              <a:rPr lang="en-GB" baseline="0" dirty="0" smtClean="0"/>
              <a:t> </a:t>
            </a:r>
            <a:r>
              <a:rPr lang="en-GB" baseline="0" dirty="0" err="1" smtClean="0"/>
              <a:t>få</a:t>
            </a:r>
            <a:r>
              <a:rPr lang="en-GB" baseline="0" dirty="0" smtClean="0"/>
              <a:t> </a:t>
            </a:r>
            <a:r>
              <a:rPr lang="en-GB" baseline="0" dirty="0" err="1" smtClean="0"/>
              <a:t>trampskador</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a:t>
            </a:r>
          </a:p>
          <a:p>
            <a:r>
              <a:rPr lang="en-GB" altLang="en-US" dirty="0" err="1" smtClean="0"/>
              <a:t>Det</a:t>
            </a:r>
            <a:r>
              <a:rPr lang="en-GB" altLang="en-US" dirty="0" smtClean="0"/>
              <a:t> </a:t>
            </a:r>
            <a:r>
              <a:rPr lang="en-GB" altLang="en-US" dirty="0" err="1" smtClean="0"/>
              <a:t>här</a:t>
            </a:r>
            <a:r>
              <a:rPr lang="en-GB" altLang="en-US" dirty="0" smtClean="0"/>
              <a:t> </a:t>
            </a:r>
            <a:r>
              <a:rPr lang="en-GB" altLang="en-US" dirty="0" err="1" smtClean="0"/>
              <a:t>trädet</a:t>
            </a:r>
            <a:r>
              <a:rPr lang="en-GB" altLang="en-US" dirty="0" smtClean="0"/>
              <a:t> </a:t>
            </a:r>
            <a:r>
              <a:rPr lang="en-GB" altLang="en-US" dirty="0" err="1" smtClean="0"/>
              <a:t>har</a:t>
            </a:r>
            <a:r>
              <a:rPr lang="en-GB" altLang="en-US" baseline="0" dirty="0" smtClean="0"/>
              <a:t> </a:t>
            </a:r>
            <a:r>
              <a:rPr lang="en-GB" altLang="en-US" baseline="0" dirty="0" err="1" smtClean="0"/>
              <a:t>faktiskt</a:t>
            </a:r>
            <a:r>
              <a:rPr lang="en-GB" altLang="en-US" baseline="0" dirty="0" smtClean="0"/>
              <a:t> </a:t>
            </a:r>
            <a:r>
              <a:rPr lang="en-GB" altLang="en-US" baseline="0" dirty="0" err="1" smtClean="0"/>
              <a:t>glidit</a:t>
            </a:r>
            <a:r>
              <a:rPr lang="en-GB" altLang="en-US" baseline="0" dirty="0" smtClean="0"/>
              <a:t> </a:t>
            </a:r>
            <a:r>
              <a:rPr lang="en-GB" altLang="en-US" baseline="0" dirty="0" err="1" smtClean="0"/>
              <a:t>för</a:t>
            </a:r>
            <a:r>
              <a:rPr lang="en-GB" altLang="en-US" baseline="0" dirty="0" smtClean="0"/>
              <a:t> en </a:t>
            </a:r>
            <a:r>
              <a:rPr lang="en-GB" altLang="en-US" baseline="0" dirty="0" err="1" smtClean="0"/>
              <a:t>sluttning</a:t>
            </a:r>
            <a:r>
              <a:rPr lang="en-GB" altLang="en-US" baseline="0" dirty="0" smtClean="0"/>
              <a:t>!</a:t>
            </a:r>
            <a:endParaRPr lang="en-GB" altLang="en-US" dirty="0" smtClean="0"/>
          </a:p>
          <a:p>
            <a:endParaRPr lang="en-GB" altLang="en-US" dirty="0" smtClean="0"/>
          </a:p>
          <a:p>
            <a:r>
              <a:rPr lang="en-GB" altLang="en-US" dirty="0" err="1" smtClean="0"/>
              <a:t>Skötselrekommendationer</a:t>
            </a:r>
            <a:r>
              <a:rPr lang="en-GB" altLang="en-US" dirty="0" smtClean="0"/>
              <a:t>:</a:t>
            </a:r>
          </a:p>
          <a:p>
            <a:r>
              <a:rPr lang="en-GB" altLang="en-US" dirty="0" smtClean="0"/>
              <a:t>Inga </a:t>
            </a:r>
            <a:r>
              <a:rPr lang="en-GB" altLang="en-US" dirty="0" err="1" smtClean="0"/>
              <a:t>åtgärder</a:t>
            </a:r>
            <a:r>
              <a:rPr lang="en-GB" altLang="en-US" dirty="0" smtClean="0"/>
              <a:t>. </a:t>
            </a:r>
            <a:r>
              <a:rPr lang="en-GB" altLang="en-US" dirty="0" err="1" smtClean="0"/>
              <a:t>Trädet</a:t>
            </a:r>
            <a:r>
              <a:rPr lang="en-GB" altLang="en-US" baseline="0" dirty="0" smtClean="0"/>
              <a:t> </a:t>
            </a:r>
            <a:r>
              <a:rPr lang="en-GB" altLang="en-US" baseline="0" dirty="0" err="1" smtClean="0"/>
              <a:t>tillhandahåller</a:t>
            </a:r>
            <a:r>
              <a:rPr lang="en-GB" altLang="en-US" baseline="0" dirty="0" smtClean="0"/>
              <a:t> </a:t>
            </a:r>
            <a:r>
              <a:rPr lang="en-GB" altLang="en-US" baseline="0" dirty="0" err="1" smtClean="0"/>
              <a:t>dödvedsmiljöer</a:t>
            </a:r>
            <a:r>
              <a:rPr lang="en-GB" altLang="en-US" baseline="0" dirty="0" smtClean="0"/>
              <a:t> </a:t>
            </a:r>
            <a:r>
              <a:rPr lang="en-GB" altLang="en-US" baseline="0" dirty="0" err="1" smtClean="0"/>
              <a:t>och</a:t>
            </a:r>
            <a:r>
              <a:rPr lang="en-GB" altLang="en-US" baseline="0" dirty="0" smtClean="0"/>
              <a:t> </a:t>
            </a:r>
            <a:r>
              <a:rPr lang="en-GB" altLang="en-US" baseline="0" dirty="0" err="1" smtClean="0"/>
              <a:t>bör</a:t>
            </a:r>
            <a:r>
              <a:rPr lang="en-GB" altLang="en-US" baseline="0" dirty="0" smtClean="0"/>
              <a:t> </a:t>
            </a:r>
            <a:r>
              <a:rPr lang="en-GB" altLang="en-US" baseline="0" dirty="0" err="1" smtClean="0"/>
              <a:t>inte</a:t>
            </a:r>
            <a:r>
              <a:rPr lang="en-GB" altLang="en-US" baseline="0" dirty="0" smtClean="0"/>
              <a:t> </a:t>
            </a:r>
            <a:r>
              <a:rPr lang="en-GB" altLang="en-US" baseline="0" dirty="0" err="1" smtClean="0"/>
              <a:t>tas</a:t>
            </a:r>
            <a:r>
              <a:rPr lang="en-GB" altLang="en-US" baseline="0" dirty="0" smtClean="0"/>
              <a:t> </a:t>
            </a:r>
            <a:r>
              <a:rPr lang="en-GB" altLang="en-US" baseline="0" dirty="0" err="1" smtClean="0"/>
              <a:t>bort</a:t>
            </a:r>
            <a:r>
              <a:rPr lang="en-GB" altLang="en-US" baseline="0" dirty="0" smtClean="0"/>
              <a:t>. </a:t>
            </a:r>
            <a:r>
              <a:rPr lang="en-GB" altLang="en-US" baseline="0" dirty="0" err="1" smtClean="0"/>
              <a:t>Röjnng</a:t>
            </a:r>
            <a:r>
              <a:rPr lang="en-GB" altLang="en-US" baseline="0" dirty="0" smtClean="0"/>
              <a:t> </a:t>
            </a:r>
            <a:r>
              <a:rPr lang="en-GB" altLang="en-US" baseline="0" dirty="0" err="1" smtClean="0"/>
              <a:t>för</a:t>
            </a:r>
            <a:r>
              <a:rPr lang="en-GB" altLang="en-US" baseline="0" dirty="0" smtClean="0"/>
              <a:t> </a:t>
            </a:r>
            <a:r>
              <a:rPr lang="en-GB" altLang="en-US" baseline="0" dirty="0" err="1" smtClean="0"/>
              <a:t>att</a:t>
            </a:r>
            <a:r>
              <a:rPr lang="en-GB" altLang="en-US" baseline="0" dirty="0" smtClean="0"/>
              <a:t> </a:t>
            </a:r>
            <a:r>
              <a:rPr lang="en-GB" altLang="en-US" baseline="0" dirty="0" err="1" smtClean="0"/>
              <a:t>öka</a:t>
            </a:r>
            <a:r>
              <a:rPr lang="en-GB" altLang="en-US" baseline="0" dirty="0" smtClean="0"/>
              <a:t> </a:t>
            </a:r>
            <a:r>
              <a:rPr lang="en-GB" altLang="en-US" baseline="0" dirty="0" err="1" smtClean="0"/>
              <a:t>ljusinstrålningen</a:t>
            </a:r>
            <a:r>
              <a:rPr lang="en-GB" altLang="en-US" baseline="0" dirty="0" smtClean="0"/>
              <a:t> </a:t>
            </a:r>
            <a:r>
              <a:rPr lang="en-GB" altLang="en-US" baseline="0" dirty="0" err="1" smtClean="0"/>
              <a:t>gör</a:t>
            </a:r>
            <a:r>
              <a:rPr lang="en-GB" altLang="en-US" baseline="0" dirty="0" smtClean="0"/>
              <a:t> </a:t>
            </a:r>
            <a:r>
              <a:rPr lang="en-GB" altLang="en-US" baseline="0" dirty="0" err="1" smtClean="0"/>
              <a:t>här</a:t>
            </a:r>
            <a:r>
              <a:rPr lang="en-GB" altLang="en-US" baseline="0" dirty="0" smtClean="0"/>
              <a:t> </a:t>
            </a:r>
            <a:r>
              <a:rPr lang="en-GB" altLang="en-US" baseline="0" dirty="0" err="1" smtClean="0"/>
              <a:t>ingen</a:t>
            </a:r>
            <a:r>
              <a:rPr lang="en-GB" altLang="en-US" baseline="0" dirty="0" smtClean="0"/>
              <a:t> </a:t>
            </a:r>
            <a:r>
              <a:rPr lang="en-GB" altLang="en-US" baseline="0" dirty="0" err="1" smtClean="0"/>
              <a:t>skillnad</a:t>
            </a:r>
            <a:r>
              <a:rPr lang="en-GB" altLang="en-US" baseline="0" dirty="0" smtClean="0"/>
              <a:t> (</a:t>
            </a:r>
            <a:r>
              <a:rPr lang="en-GB" altLang="en-US" baseline="0" dirty="0" err="1" smtClean="0"/>
              <a:t>för</a:t>
            </a:r>
            <a:r>
              <a:rPr lang="en-GB" altLang="en-US" baseline="0" dirty="0" smtClean="0"/>
              <a:t> </a:t>
            </a:r>
            <a:r>
              <a:rPr lang="en-GB" altLang="en-US" baseline="0" dirty="0" err="1" smtClean="0"/>
              <a:t>trädet</a:t>
            </a:r>
            <a:r>
              <a:rPr lang="en-GB" altLang="en-US" baseline="0" dirty="0" smtClean="0"/>
              <a:t>).</a:t>
            </a:r>
            <a:r>
              <a:rPr lang="en-GB" altLang="en-US" dirty="0" smtClean="0"/>
              <a:t> </a:t>
            </a:r>
            <a:r>
              <a:rPr lang="en-GB" altLang="en-US" dirty="0" err="1" smtClean="0"/>
              <a:t>Vissa</a:t>
            </a:r>
            <a:r>
              <a:rPr lang="en-GB" altLang="en-US" dirty="0" smtClean="0"/>
              <a:t> </a:t>
            </a:r>
            <a:r>
              <a:rPr lang="en-GB" altLang="en-US" dirty="0" err="1" smtClean="0"/>
              <a:t>vedlevande</a:t>
            </a:r>
            <a:r>
              <a:rPr lang="en-GB" altLang="en-US" dirty="0" smtClean="0"/>
              <a:t> </a:t>
            </a:r>
            <a:r>
              <a:rPr lang="en-GB" altLang="en-US" dirty="0" err="1" smtClean="0"/>
              <a:t>arter</a:t>
            </a:r>
            <a:r>
              <a:rPr lang="en-GB" altLang="en-US" dirty="0" smtClean="0"/>
              <a:t> </a:t>
            </a:r>
            <a:r>
              <a:rPr lang="en-GB" altLang="en-US" dirty="0" err="1" smtClean="0"/>
              <a:t>skulle</a:t>
            </a:r>
            <a:r>
              <a:rPr lang="en-GB" altLang="en-US" dirty="0" smtClean="0"/>
              <a:t> </a:t>
            </a:r>
            <a:r>
              <a:rPr lang="en-GB" altLang="en-US" dirty="0" err="1" smtClean="0"/>
              <a:t>uppskatta</a:t>
            </a:r>
            <a:r>
              <a:rPr lang="en-GB" altLang="en-US" dirty="0" smtClean="0"/>
              <a:t> </a:t>
            </a:r>
            <a:r>
              <a:rPr lang="en-GB" altLang="en-US" dirty="0" err="1" smtClean="0"/>
              <a:t>mer</a:t>
            </a:r>
            <a:r>
              <a:rPr lang="en-GB" altLang="en-US" dirty="0" smtClean="0"/>
              <a:t> </a:t>
            </a:r>
            <a:r>
              <a:rPr lang="en-GB" altLang="en-US" dirty="0" err="1" smtClean="0"/>
              <a:t>solljus</a:t>
            </a:r>
            <a:r>
              <a:rPr lang="en-GB" altLang="en-US" dirty="0" smtClean="0"/>
              <a:t> </a:t>
            </a:r>
            <a:r>
              <a:rPr lang="en-GB" altLang="en-US" dirty="0" err="1" smtClean="0"/>
              <a:t>medan</a:t>
            </a:r>
            <a:r>
              <a:rPr lang="en-GB" altLang="en-US" dirty="0" smtClean="0"/>
              <a:t> </a:t>
            </a:r>
            <a:r>
              <a:rPr lang="en-GB" altLang="en-US" dirty="0" err="1" smtClean="0"/>
              <a:t>andra</a:t>
            </a:r>
            <a:r>
              <a:rPr lang="en-GB" altLang="en-US" dirty="0" smtClean="0"/>
              <a:t> </a:t>
            </a:r>
            <a:r>
              <a:rPr lang="en-GB" altLang="en-US" dirty="0" err="1" smtClean="0"/>
              <a:t>nöjer</a:t>
            </a:r>
            <a:r>
              <a:rPr lang="en-GB" altLang="en-US" dirty="0" smtClean="0"/>
              <a:t> sig med den </a:t>
            </a:r>
            <a:r>
              <a:rPr lang="en-GB" altLang="en-US" dirty="0" err="1" smtClean="0"/>
              <a:t>halvskugga</a:t>
            </a:r>
            <a:r>
              <a:rPr lang="en-GB" altLang="en-US" dirty="0" smtClean="0"/>
              <a:t> </a:t>
            </a:r>
            <a:r>
              <a:rPr lang="en-GB" altLang="en-US" dirty="0" err="1" smtClean="0"/>
              <a:t>som</a:t>
            </a:r>
            <a:r>
              <a:rPr lang="en-GB" altLang="en-US" dirty="0" smtClean="0"/>
              <a:t> </a:t>
            </a:r>
            <a:r>
              <a:rPr lang="en-GB" altLang="en-US" dirty="0" err="1" smtClean="0"/>
              <a:t>råder</a:t>
            </a:r>
            <a:r>
              <a:rPr lang="en-GB" altLang="en-US" dirty="0" smtClean="0"/>
              <a:t> </a:t>
            </a:r>
            <a:r>
              <a:rPr lang="en-GB" altLang="en-US" dirty="0" err="1" smtClean="0"/>
              <a:t>för</a:t>
            </a:r>
            <a:r>
              <a:rPr lang="en-GB" altLang="en-US" dirty="0" smtClean="0"/>
              <a:t> </a:t>
            </a:r>
            <a:r>
              <a:rPr lang="en-GB" altLang="en-US" dirty="0" err="1" smtClean="0"/>
              <a:t>tillfället</a:t>
            </a:r>
            <a:r>
              <a:rPr lang="en-GB" altLang="en-US" dirty="0" smtClean="0"/>
              <a:t>.</a:t>
            </a:r>
          </a:p>
          <a:p>
            <a:endParaRPr lang="en-GB" altLang="en-US" dirty="0" smtClean="0"/>
          </a:p>
          <a:p>
            <a:r>
              <a:rPr lang="en-GB" altLang="en-US" dirty="0" err="1" smtClean="0"/>
              <a:t>Diskussionspunkter</a:t>
            </a:r>
            <a:r>
              <a:rPr lang="en-GB" altLang="en-US" dirty="0" smtClean="0"/>
              <a:t>:</a:t>
            </a:r>
          </a:p>
          <a:p>
            <a:r>
              <a:rPr lang="en-GB" altLang="en-US" dirty="0" err="1" smtClean="0"/>
              <a:t>Som</a:t>
            </a:r>
            <a:r>
              <a:rPr lang="en-GB" altLang="en-US" dirty="0" smtClean="0"/>
              <a:t> </a:t>
            </a:r>
            <a:r>
              <a:rPr lang="en-GB" altLang="en-US" dirty="0" err="1" smtClean="0"/>
              <a:t>framgår</a:t>
            </a:r>
            <a:r>
              <a:rPr lang="en-GB" altLang="en-US" dirty="0" smtClean="0"/>
              <a:t> </a:t>
            </a:r>
            <a:r>
              <a:rPr lang="en-GB" altLang="en-US" dirty="0" err="1" smtClean="0"/>
              <a:t>av</a:t>
            </a:r>
            <a:r>
              <a:rPr lang="en-GB" altLang="en-US" baseline="0" dirty="0" smtClean="0"/>
              <a:t> </a:t>
            </a:r>
            <a:r>
              <a:rPr lang="en-GB" altLang="en-US" baseline="0" dirty="0" err="1" smtClean="0"/>
              <a:t>bilden</a:t>
            </a:r>
            <a:r>
              <a:rPr lang="en-GB" altLang="en-US" baseline="0" dirty="0" smtClean="0"/>
              <a:t> </a:t>
            </a:r>
            <a:r>
              <a:rPr lang="en-GB" altLang="en-US" dirty="0" err="1" smtClean="0"/>
              <a:t>finns</a:t>
            </a:r>
            <a:r>
              <a:rPr lang="en-GB" altLang="en-US" dirty="0" smtClean="0"/>
              <a:t> </a:t>
            </a:r>
            <a:r>
              <a:rPr lang="en-GB" altLang="en-US" dirty="0" err="1" smtClean="0"/>
              <a:t>det</a:t>
            </a:r>
            <a:r>
              <a:rPr lang="en-GB" altLang="en-US" dirty="0" smtClean="0"/>
              <a:t> </a:t>
            </a:r>
            <a:r>
              <a:rPr lang="en-GB" altLang="en-US" dirty="0" err="1" smtClean="0"/>
              <a:t>gott</a:t>
            </a:r>
            <a:r>
              <a:rPr lang="en-GB" altLang="en-US" dirty="0" smtClean="0"/>
              <a:t> om </a:t>
            </a:r>
            <a:r>
              <a:rPr lang="en-GB" altLang="en-US" dirty="0" err="1" smtClean="0"/>
              <a:t>unga</a:t>
            </a:r>
            <a:r>
              <a:rPr lang="en-GB" altLang="en-US" dirty="0" smtClean="0"/>
              <a:t> </a:t>
            </a:r>
            <a:r>
              <a:rPr lang="en-GB" altLang="en-US" dirty="0" err="1" smtClean="0"/>
              <a:t>träd</a:t>
            </a:r>
            <a:r>
              <a:rPr lang="en-GB" altLang="en-US" dirty="0" smtClean="0"/>
              <a:t>. </a:t>
            </a:r>
            <a:r>
              <a:rPr lang="en-GB" altLang="en-US" dirty="0" err="1" smtClean="0"/>
              <a:t>Röjning</a:t>
            </a:r>
            <a:r>
              <a:rPr lang="en-GB" altLang="en-US" baseline="0" dirty="0" smtClean="0"/>
              <a:t> </a:t>
            </a:r>
            <a:r>
              <a:rPr lang="en-GB" altLang="en-US" baseline="0" dirty="0" err="1" smtClean="0"/>
              <a:t>för</a:t>
            </a:r>
            <a:r>
              <a:rPr lang="en-GB" altLang="en-US" baseline="0" dirty="0" smtClean="0"/>
              <a:t> </a:t>
            </a:r>
            <a:r>
              <a:rPr lang="en-GB" altLang="en-US" baseline="0" dirty="0" err="1" smtClean="0"/>
              <a:t>att</a:t>
            </a:r>
            <a:r>
              <a:rPr lang="en-GB" altLang="en-US" baseline="0" dirty="0" smtClean="0"/>
              <a:t> </a:t>
            </a:r>
            <a:r>
              <a:rPr lang="en-GB" altLang="en-US" baseline="0" dirty="0" err="1" smtClean="0"/>
              <a:t>främja</a:t>
            </a:r>
            <a:r>
              <a:rPr lang="en-GB" altLang="en-US" baseline="0" dirty="0" smtClean="0"/>
              <a:t> </a:t>
            </a:r>
            <a:r>
              <a:rPr lang="en-GB" altLang="en-US" baseline="0" dirty="0" err="1" smtClean="0"/>
              <a:t>föryngring</a:t>
            </a:r>
            <a:r>
              <a:rPr lang="en-GB" altLang="en-US" baseline="0" dirty="0" smtClean="0"/>
              <a:t> </a:t>
            </a:r>
            <a:r>
              <a:rPr lang="en-GB" altLang="en-US" baseline="0" dirty="0" err="1" smtClean="0"/>
              <a:t>behövs</a:t>
            </a:r>
            <a:r>
              <a:rPr lang="en-GB" altLang="en-US" baseline="0" dirty="0" smtClean="0"/>
              <a:t> </a:t>
            </a:r>
            <a:r>
              <a:rPr lang="en-GB" altLang="en-US" baseline="0" dirty="0" err="1" smtClean="0"/>
              <a:t>därmed</a:t>
            </a:r>
            <a:r>
              <a:rPr lang="en-GB" altLang="en-US" baseline="0" dirty="0" smtClean="0"/>
              <a:t> </a:t>
            </a:r>
            <a:r>
              <a:rPr lang="en-GB" altLang="en-US" baseline="0" dirty="0" err="1" smtClean="0"/>
              <a:t>inte</a:t>
            </a:r>
            <a:r>
              <a:rPr lang="en-GB" altLang="en-US" baseline="0" dirty="0" smtClean="0"/>
              <a:t>.</a:t>
            </a:r>
            <a:endParaRPr lang="en-GB" altLang="en-US" dirty="0" smtClean="0"/>
          </a:p>
          <a:p>
            <a:endParaRPr lang="en-GB" altLang="en-US" dirty="0"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007E94B-AE5E-4E35-9C7E-47766ED750A9}" type="slidenum">
              <a:rPr lang="en-GB" altLang="en-US" smtClean="0"/>
              <a:pPr eaLnBrk="1" hangingPunct="1">
                <a:spcBef>
                  <a:spcPct val="0"/>
                </a:spcBef>
              </a:pPr>
              <a:t>10</a:t>
            </a:fld>
            <a:endParaRPr lang="en-GB"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Noteringar</a:t>
            </a:r>
            <a:r>
              <a:rPr lang="en-GB" dirty="0" smtClean="0"/>
              <a:t>:</a:t>
            </a:r>
          </a:p>
          <a:p>
            <a:endParaRPr lang="en-GB" dirty="0" smtClean="0"/>
          </a:p>
          <a:p>
            <a:r>
              <a:rPr lang="en-GB" dirty="0" err="1" smtClean="0"/>
              <a:t>Skötselrekommendationer</a:t>
            </a:r>
            <a:r>
              <a:rPr lang="en-GB" dirty="0" smtClean="0"/>
              <a:t>:</a:t>
            </a:r>
          </a:p>
          <a:p>
            <a:r>
              <a:rPr lang="en-GB" dirty="0" smtClean="0"/>
              <a:t>Inga </a:t>
            </a:r>
            <a:r>
              <a:rPr lang="en-GB" dirty="0" err="1" smtClean="0"/>
              <a:t>åtgärder</a:t>
            </a:r>
            <a:r>
              <a:rPr lang="en-GB" dirty="0" smtClean="0"/>
              <a:t> </a:t>
            </a:r>
            <a:r>
              <a:rPr lang="en-GB" dirty="0" err="1" smtClean="0"/>
              <a:t>behövs</a:t>
            </a:r>
            <a:r>
              <a:rPr lang="en-GB" dirty="0" smtClean="0"/>
              <a:t>.</a:t>
            </a:r>
          </a:p>
          <a:p>
            <a:endParaRPr lang="en-GB" dirty="0" smtClean="0"/>
          </a:p>
          <a:p>
            <a:r>
              <a:rPr lang="en-GB" dirty="0" err="1" smtClean="0"/>
              <a:t>Diskussionspunkter</a:t>
            </a:r>
            <a:r>
              <a:rPr lang="en-GB" dirty="0" smtClean="0"/>
              <a:t>:</a:t>
            </a:r>
          </a:p>
          <a:p>
            <a:r>
              <a:rPr lang="en-GB" dirty="0" smtClean="0"/>
              <a:t>Finns </a:t>
            </a:r>
            <a:r>
              <a:rPr lang="en-GB" dirty="0" err="1" smtClean="0"/>
              <a:t>här</a:t>
            </a:r>
            <a:r>
              <a:rPr lang="en-GB" dirty="0" smtClean="0"/>
              <a:t> </a:t>
            </a:r>
            <a:r>
              <a:rPr lang="en-GB" dirty="0" err="1" smtClean="0"/>
              <a:t>ett</a:t>
            </a:r>
            <a:r>
              <a:rPr lang="en-GB" dirty="0" smtClean="0"/>
              <a:t> </a:t>
            </a:r>
            <a:r>
              <a:rPr lang="en-GB" dirty="0" err="1" smtClean="0"/>
              <a:t>säkerhetsproblem</a:t>
            </a:r>
            <a:r>
              <a:rPr lang="en-GB" dirty="0" smtClean="0"/>
              <a:t>? </a:t>
            </a:r>
            <a:r>
              <a:rPr lang="en-GB" dirty="0" err="1" smtClean="0"/>
              <a:t>Nej</a:t>
            </a:r>
            <a:r>
              <a:rPr lang="en-GB" dirty="0" smtClean="0"/>
              <a:t>, </a:t>
            </a:r>
            <a:r>
              <a:rPr lang="en-GB" dirty="0" err="1" smtClean="0"/>
              <a:t>eftersom</a:t>
            </a:r>
            <a:r>
              <a:rPr lang="en-GB" dirty="0" smtClean="0"/>
              <a:t> </a:t>
            </a:r>
            <a:r>
              <a:rPr lang="en-GB" dirty="0" err="1" smtClean="0"/>
              <a:t>det</a:t>
            </a:r>
            <a:r>
              <a:rPr lang="en-GB" dirty="0" smtClean="0"/>
              <a:t> </a:t>
            </a:r>
            <a:r>
              <a:rPr lang="en-GB" dirty="0" err="1" smtClean="0"/>
              <a:t>inte</a:t>
            </a:r>
            <a:r>
              <a:rPr lang="en-GB" dirty="0" smtClean="0"/>
              <a:t> </a:t>
            </a:r>
            <a:r>
              <a:rPr lang="en-GB" dirty="0" err="1" smtClean="0"/>
              <a:t>finns</a:t>
            </a:r>
            <a:r>
              <a:rPr lang="en-GB" dirty="0" smtClean="0"/>
              <a:t> </a:t>
            </a:r>
            <a:r>
              <a:rPr lang="en-GB" dirty="0" err="1" smtClean="0"/>
              <a:t>någon</a:t>
            </a:r>
            <a:r>
              <a:rPr lang="en-GB" dirty="0" smtClean="0"/>
              <a:t> </a:t>
            </a:r>
            <a:r>
              <a:rPr lang="en-GB" dirty="0" err="1" smtClean="0"/>
              <a:t>stig</a:t>
            </a:r>
            <a:r>
              <a:rPr lang="en-GB" dirty="0" smtClean="0"/>
              <a:t> </a:t>
            </a:r>
            <a:r>
              <a:rPr lang="en-GB" dirty="0" err="1" smtClean="0"/>
              <a:t>intill</a:t>
            </a:r>
            <a:r>
              <a:rPr lang="en-GB" dirty="0" smtClean="0"/>
              <a:t> </a:t>
            </a:r>
            <a:r>
              <a:rPr lang="en-GB" dirty="0" err="1" smtClean="0"/>
              <a:t>trädet</a:t>
            </a:r>
            <a:r>
              <a:rPr lang="en-GB" dirty="0" smtClean="0"/>
              <a:t> </a:t>
            </a:r>
            <a:r>
              <a:rPr lang="en-GB" dirty="0" err="1" smtClean="0"/>
              <a:t>och</a:t>
            </a:r>
            <a:r>
              <a:rPr lang="en-GB" dirty="0" smtClean="0"/>
              <a:t> </a:t>
            </a:r>
            <a:r>
              <a:rPr lang="en-GB" dirty="0" err="1" smtClean="0"/>
              <a:t>antalet</a:t>
            </a:r>
            <a:r>
              <a:rPr lang="en-GB" dirty="0" smtClean="0"/>
              <a:t> </a:t>
            </a:r>
            <a:r>
              <a:rPr lang="en-GB" dirty="0" err="1" smtClean="0"/>
              <a:t>beökare</a:t>
            </a:r>
            <a:r>
              <a:rPr lang="en-GB" dirty="0" smtClean="0"/>
              <a:t> </a:t>
            </a:r>
            <a:r>
              <a:rPr lang="en-GB" dirty="0" err="1" smtClean="0"/>
              <a:t>är</a:t>
            </a:r>
            <a:r>
              <a:rPr lang="en-GB" dirty="0" smtClean="0"/>
              <a:t> </a:t>
            </a:r>
            <a:r>
              <a:rPr lang="en-GB" dirty="0" err="1" smtClean="0"/>
              <a:t>litet</a:t>
            </a:r>
            <a:r>
              <a:rPr lang="en-GB" dirty="0" smtClean="0"/>
              <a:t>.</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  </a:t>
            </a:r>
          </a:p>
          <a:p>
            <a:r>
              <a:rPr lang="en-GB" altLang="en-US" dirty="0" err="1" smtClean="0"/>
              <a:t>Trädet</a:t>
            </a:r>
            <a:r>
              <a:rPr lang="en-GB" altLang="en-US" dirty="0" smtClean="0"/>
              <a:t> </a:t>
            </a:r>
            <a:r>
              <a:rPr lang="en-GB" altLang="en-US" dirty="0" err="1" smtClean="0"/>
              <a:t>växer</a:t>
            </a:r>
            <a:r>
              <a:rPr lang="en-GB" altLang="en-US" dirty="0" smtClean="0"/>
              <a:t> </a:t>
            </a:r>
            <a:r>
              <a:rPr lang="en-GB" altLang="en-US" dirty="0" err="1" smtClean="0"/>
              <a:t>i</a:t>
            </a:r>
            <a:r>
              <a:rPr lang="en-GB" altLang="en-US" dirty="0" smtClean="0"/>
              <a:t> </a:t>
            </a:r>
            <a:r>
              <a:rPr lang="en-GB" altLang="en-US" dirty="0" err="1" smtClean="0"/>
              <a:t>kanten</a:t>
            </a:r>
            <a:r>
              <a:rPr lang="en-GB" altLang="en-US" dirty="0" smtClean="0"/>
              <a:t> </a:t>
            </a:r>
            <a:r>
              <a:rPr lang="en-GB" altLang="en-US" dirty="0" err="1" smtClean="0"/>
              <a:t>av</a:t>
            </a:r>
            <a:r>
              <a:rPr lang="en-GB" altLang="en-US" dirty="0" smtClean="0"/>
              <a:t> en </a:t>
            </a:r>
            <a:r>
              <a:rPr lang="en-GB" altLang="en-US" dirty="0" err="1" smtClean="0"/>
              <a:t>trädklädd</a:t>
            </a:r>
            <a:r>
              <a:rPr lang="en-GB" altLang="en-US" dirty="0" smtClean="0"/>
              <a:t> </a:t>
            </a:r>
            <a:r>
              <a:rPr lang="en-GB" altLang="en-US" dirty="0" err="1" smtClean="0"/>
              <a:t>hagmark</a:t>
            </a:r>
            <a:r>
              <a:rPr lang="en-GB" altLang="en-US" dirty="0" smtClean="0"/>
              <a:t>. </a:t>
            </a:r>
            <a:r>
              <a:rPr lang="en-GB" altLang="en-US" dirty="0" err="1" smtClean="0"/>
              <a:t>Andra</a:t>
            </a:r>
            <a:r>
              <a:rPr lang="en-GB" altLang="en-US" dirty="0" smtClean="0"/>
              <a:t> </a:t>
            </a:r>
            <a:r>
              <a:rPr lang="en-GB" altLang="en-US" dirty="0" err="1" smtClean="0"/>
              <a:t>hamlade</a:t>
            </a:r>
            <a:r>
              <a:rPr lang="en-GB" altLang="en-US" dirty="0" smtClean="0"/>
              <a:t> </a:t>
            </a:r>
            <a:r>
              <a:rPr lang="en-GB" altLang="en-US" dirty="0" err="1" smtClean="0"/>
              <a:t>träd</a:t>
            </a:r>
            <a:r>
              <a:rPr lang="en-GB" altLang="en-US" dirty="0" smtClean="0"/>
              <a:t> </a:t>
            </a:r>
            <a:r>
              <a:rPr lang="en-GB" altLang="en-US" dirty="0" err="1" smtClean="0"/>
              <a:t>finns</a:t>
            </a:r>
            <a:r>
              <a:rPr lang="en-GB" altLang="en-US" dirty="0" smtClean="0"/>
              <a:t> </a:t>
            </a:r>
            <a:r>
              <a:rPr lang="en-GB" altLang="en-US" dirty="0" err="1" smtClean="0"/>
              <a:t>i</a:t>
            </a:r>
            <a:r>
              <a:rPr lang="en-GB" altLang="en-US" dirty="0" smtClean="0"/>
              <a:t> </a:t>
            </a:r>
            <a:r>
              <a:rPr lang="en-GB" altLang="en-US" dirty="0" err="1" smtClean="0"/>
              <a:t>hagmarken</a:t>
            </a:r>
            <a:r>
              <a:rPr lang="en-GB" altLang="en-US" dirty="0" smtClean="0"/>
              <a:t>.</a:t>
            </a:r>
          </a:p>
          <a:p>
            <a:endParaRPr lang="en-GB" altLang="en-US" dirty="0" smtClean="0"/>
          </a:p>
          <a:p>
            <a:r>
              <a:rPr lang="en-GB" altLang="en-US" dirty="0" err="1" smtClean="0"/>
              <a:t>Skötselrekommendationer</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Stegvis</a:t>
            </a:r>
            <a:r>
              <a:rPr lang="en-GB" altLang="en-US" dirty="0" smtClean="0"/>
              <a:t> </a:t>
            </a:r>
            <a:r>
              <a:rPr lang="en-GB" altLang="en-US" dirty="0" err="1" smtClean="0"/>
              <a:t>reduktion</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Reduktion</a:t>
            </a:r>
            <a:r>
              <a:rPr lang="en-GB" altLang="en-US" dirty="0" smtClean="0"/>
              <a:t> </a:t>
            </a:r>
            <a:r>
              <a:rPr lang="en-GB" altLang="en-US" dirty="0" err="1" smtClean="0"/>
              <a:t>av</a:t>
            </a:r>
            <a:r>
              <a:rPr lang="en-GB" altLang="en-US" dirty="0" smtClean="0"/>
              <a:t> </a:t>
            </a:r>
            <a:r>
              <a:rPr lang="en-GB" altLang="en-US" dirty="0" err="1" smtClean="0"/>
              <a:t>kronan</a:t>
            </a:r>
            <a:r>
              <a:rPr lang="en-GB" altLang="en-US" baseline="0" dirty="0" smtClean="0"/>
              <a:t> </a:t>
            </a:r>
            <a:r>
              <a:rPr lang="en-GB" altLang="en-US" baseline="0" dirty="0" err="1" smtClean="0"/>
              <a:t>skulle</a:t>
            </a:r>
            <a:r>
              <a:rPr lang="en-GB" altLang="en-US" baseline="0" dirty="0" smtClean="0"/>
              <a:t> </a:t>
            </a:r>
            <a:r>
              <a:rPr lang="en-GB" altLang="en-US" baseline="0" dirty="0" err="1" smtClean="0"/>
              <a:t>antagligen</a:t>
            </a:r>
            <a:r>
              <a:rPr lang="en-GB" altLang="en-US" baseline="0" dirty="0" smtClean="0"/>
              <a:t> </a:t>
            </a:r>
            <a:r>
              <a:rPr lang="en-GB" altLang="en-US" baseline="0" dirty="0" err="1" smtClean="0"/>
              <a:t>lyckas</a:t>
            </a:r>
            <a:r>
              <a:rPr lang="en-GB" altLang="en-US" baseline="0" dirty="0" smtClean="0"/>
              <a:t> </a:t>
            </a:r>
            <a:r>
              <a:rPr lang="en-GB" altLang="en-US" baseline="0" dirty="0" err="1" smtClean="0"/>
              <a:t>på</a:t>
            </a:r>
            <a:r>
              <a:rPr lang="en-GB" altLang="en-US" baseline="0" dirty="0" smtClean="0"/>
              <a:t> </a:t>
            </a:r>
            <a:r>
              <a:rPr lang="en-GB" altLang="en-US" baseline="0" dirty="0" err="1" smtClean="0"/>
              <a:t>det</a:t>
            </a:r>
            <a:r>
              <a:rPr lang="en-GB" altLang="en-US" baseline="0" dirty="0" smtClean="0"/>
              <a:t> </a:t>
            </a:r>
            <a:r>
              <a:rPr lang="en-GB" altLang="en-US" baseline="0" dirty="0" err="1" smtClean="0"/>
              <a:t>här</a:t>
            </a:r>
            <a:r>
              <a:rPr lang="en-GB" altLang="en-US" baseline="0" dirty="0" smtClean="0"/>
              <a:t> </a:t>
            </a:r>
            <a:r>
              <a:rPr lang="en-GB" altLang="en-US" baseline="0" dirty="0" err="1" smtClean="0"/>
              <a:t>trädet</a:t>
            </a:r>
            <a:r>
              <a:rPr lang="en-GB" altLang="en-US" baseline="0" dirty="0" smtClean="0"/>
              <a:t> </a:t>
            </a:r>
            <a:r>
              <a:rPr lang="en-GB" altLang="en-US" baseline="0" dirty="0" err="1" smtClean="0"/>
              <a:t>eftersom</a:t>
            </a:r>
            <a:r>
              <a:rPr lang="en-GB" altLang="en-US" baseline="0" dirty="0" smtClean="0"/>
              <a:t> </a:t>
            </a:r>
            <a:r>
              <a:rPr lang="en-GB" altLang="en-US" baseline="0" dirty="0" err="1" smtClean="0"/>
              <a:t>det</a:t>
            </a:r>
            <a:r>
              <a:rPr lang="en-GB" altLang="en-US" baseline="0" dirty="0" smtClean="0"/>
              <a:t> </a:t>
            </a:r>
            <a:r>
              <a:rPr lang="en-GB" altLang="en-US" baseline="0" dirty="0" err="1" smtClean="0"/>
              <a:t>finns</a:t>
            </a:r>
            <a:r>
              <a:rPr lang="en-GB" altLang="en-US" baseline="0" dirty="0" smtClean="0"/>
              <a:t> </a:t>
            </a:r>
            <a:r>
              <a:rPr lang="en-GB" altLang="en-US" baseline="0" dirty="0" err="1" smtClean="0"/>
              <a:t>ganska</a:t>
            </a:r>
            <a:r>
              <a:rPr lang="en-GB" altLang="en-US" baseline="0" dirty="0" smtClean="0"/>
              <a:t> </a:t>
            </a:r>
            <a:r>
              <a:rPr lang="en-GB" altLang="en-US" baseline="0" dirty="0" err="1" smtClean="0"/>
              <a:t>gott</a:t>
            </a:r>
            <a:r>
              <a:rPr lang="en-GB" altLang="en-US" baseline="0" dirty="0" smtClean="0"/>
              <a:t> om </a:t>
            </a:r>
            <a:r>
              <a:rPr lang="en-GB" altLang="en-US" baseline="0" dirty="0" err="1" smtClean="0"/>
              <a:t>grenverk</a:t>
            </a:r>
            <a:r>
              <a:rPr lang="en-GB" altLang="en-US" baseline="0" dirty="0" smtClean="0"/>
              <a:t> </a:t>
            </a:r>
            <a:r>
              <a:rPr lang="en-GB" altLang="en-US" baseline="0" dirty="0" err="1" smtClean="0"/>
              <a:t>också</a:t>
            </a:r>
            <a:r>
              <a:rPr lang="en-GB" altLang="en-US" baseline="0" dirty="0" smtClean="0"/>
              <a:t> </a:t>
            </a:r>
            <a:r>
              <a:rPr lang="en-GB" altLang="en-US" baseline="0" dirty="0" err="1" smtClean="0"/>
              <a:t>i</a:t>
            </a:r>
            <a:r>
              <a:rPr lang="en-GB" altLang="en-US" baseline="0" dirty="0" smtClean="0"/>
              <a:t> </a:t>
            </a:r>
            <a:r>
              <a:rPr lang="en-GB" altLang="en-US" baseline="0" dirty="0" err="1" smtClean="0"/>
              <a:t>kronans</a:t>
            </a:r>
            <a:r>
              <a:rPr lang="en-GB" altLang="en-US" baseline="0" dirty="0" smtClean="0"/>
              <a:t> </a:t>
            </a:r>
            <a:r>
              <a:rPr lang="en-GB" altLang="en-US" baseline="0" dirty="0" err="1" smtClean="0"/>
              <a:t>lägre</a:t>
            </a:r>
            <a:r>
              <a:rPr lang="en-GB" altLang="en-US" baseline="0" dirty="0" smtClean="0"/>
              <a:t> </a:t>
            </a:r>
            <a:r>
              <a:rPr lang="en-GB" altLang="en-US" baseline="0" dirty="0" err="1" smtClean="0"/>
              <a:t>delar</a:t>
            </a:r>
            <a:r>
              <a:rPr lang="en-GB" altLang="en-US" baseline="0" dirty="0" smtClean="0"/>
              <a:t>. </a:t>
            </a:r>
            <a:r>
              <a:rPr lang="en-GB" altLang="en-US" baseline="0" dirty="0" err="1" smtClean="0"/>
              <a:t>Mycket</a:t>
            </a:r>
            <a:r>
              <a:rPr lang="en-GB" altLang="en-US" baseline="0" dirty="0" smtClean="0"/>
              <a:t> </a:t>
            </a:r>
            <a:r>
              <a:rPr lang="en-GB" altLang="en-US" baseline="0" dirty="0" err="1" smtClean="0"/>
              <a:t>av</a:t>
            </a:r>
            <a:r>
              <a:rPr lang="en-GB" altLang="en-US" baseline="0" dirty="0" smtClean="0"/>
              <a:t> </a:t>
            </a:r>
            <a:r>
              <a:rPr lang="en-GB" altLang="en-US" baseline="0" dirty="0" err="1" smtClean="0"/>
              <a:t>grenverket</a:t>
            </a:r>
            <a:r>
              <a:rPr lang="en-GB" altLang="en-US" baseline="0" dirty="0" smtClean="0"/>
              <a:t> </a:t>
            </a:r>
            <a:r>
              <a:rPr lang="en-GB" altLang="en-US" baseline="0" dirty="0" err="1" smtClean="0"/>
              <a:t>finns</a:t>
            </a:r>
            <a:r>
              <a:rPr lang="en-GB" altLang="en-US" baseline="0" dirty="0" smtClean="0"/>
              <a:t> dock </a:t>
            </a:r>
            <a:r>
              <a:rPr lang="en-GB" altLang="en-US" baseline="0" dirty="0" err="1" smtClean="0"/>
              <a:t>högt</a:t>
            </a:r>
            <a:r>
              <a:rPr lang="en-GB" altLang="en-US" baseline="0" dirty="0" smtClean="0"/>
              <a:t> </a:t>
            </a:r>
            <a:r>
              <a:rPr lang="en-GB" altLang="en-US" baseline="0" dirty="0" err="1" smtClean="0"/>
              <a:t>upp</a:t>
            </a:r>
            <a:r>
              <a:rPr lang="en-GB" altLang="en-US" baseline="0" dirty="0" smtClean="0"/>
              <a:t> </a:t>
            </a:r>
            <a:r>
              <a:rPr lang="en-GB" altLang="en-US" baseline="0" dirty="0" err="1" smtClean="0"/>
              <a:t>och</a:t>
            </a:r>
            <a:r>
              <a:rPr lang="en-GB" altLang="en-US" baseline="0" dirty="0" smtClean="0"/>
              <a:t> </a:t>
            </a:r>
            <a:r>
              <a:rPr lang="en-GB" altLang="en-US" baseline="0" dirty="0" err="1" smtClean="0"/>
              <a:t>trädet</a:t>
            </a:r>
            <a:r>
              <a:rPr lang="en-GB" altLang="en-US" baseline="0" dirty="0" smtClean="0"/>
              <a:t> </a:t>
            </a:r>
            <a:r>
              <a:rPr lang="en-GB" altLang="en-US" baseline="0" dirty="0" err="1" smtClean="0"/>
              <a:t>har</a:t>
            </a:r>
            <a:r>
              <a:rPr lang="en-GB" altLang="en-US" baseline="0" dirty="0" smtClean="0"/>
              <a:t> </a:t>
            </a:r>
            <a:r>
              <a:rPr lang="en-GB" altLang="en-US" baseline="0" dirty="0" err="1" smtClean="0"/>
              <a:t>också</a:t>
            </a:r>
            <a:r>
              <a:rPr lang="en-GB" altLang="en-US" baseline="0" dirty="0" smtClean="0"/>
              <a:t> </a:t>
            </a:r>
            <a:r>
              <a:rPr lang="en-GB" altLang="en-US" baseline="0" dirty="0" err="1" smtClean="0"/>
              <a:t>större</a:t>
            </a:r>
            <a:r>
              <a:rPr lang="en-GB" altLang="en-US" baseline="0" dirty="0" smtClean="0"/>
              <a:t> </a:t>
            </a:r>
            <a:r>
              <a:rPr lang="en-GB" altLang="en-US" baseline="0" dirty="0" err="1" smtClean="0"/>
              <a:t>stamsektioner</a:t>
            </a:r>
            <a:r>
              <a:rPr lang="en-GB" altLang="en-US" baseline="0" dirty="0" smtClean="0"/>
              <a:t> </a:t>
            </a:r>
            <a:r>
              <a:rPr lang="en-GB" altLang="en-US" baseline="0" dirty="0" err="1" smtClean="0"/>
              <a:t>utan</a:t>
            </a:r>
            <a:r>
              <a:rPr lang="en-GB" altLang="en-US" baseline="0" dirty="0" smtClean="0"/>
              <a:t> </a:t>
            </a:r>
            <a:r>
              <a:rPr lang="en-GB" altLang="en-US" baseline="0" dirty="0" err="1" smtClean="0"/>
              <a:t>grenverk</a:t>
            </a:r>
            <a:r>
              <a:rPr lang="en-GB" altLang="en-US" baseline="0" dirty="0" smtClean="0"/>
              <a:t>. </a:t>
            </a:r>
            <a:r>
              <a:rPr lang="en-GB" altLang="en-US" baseline="0" dirty="0" err="1" smtClean="0"/>
              <a:t>Här</a:t>
            </a:r>
            <a:r>
              <a:rPr lang="en-GB" altLang="en-US" baseline="0" dirty="0" smtClean="0"/>
              <a:t> </a:t>
            </a:r>
            <a:r>
              <a:rPr lang="en-GB" altLang="en-US" baseline="0" dirty="0" err="1" smtClean="0"/>
              <a:t>behöver</a:t>
            </a:r>
            <a:r>
              <a:rPr lang="en-GB" altLang="en-US" baseline="0" dirty="0" smtClean="0"/>
              <a:t> man </a:t>
            </a:r>
            <a:r>
              <a:rPr lang="en-GB" altLang="en-US" baseline="0" dirty="0" err="1" smtClean="0"/>
              <a:t>därför</a:t>
            </a:r>
            <a:r>
              <a:rPr lang="en-GB" altLang="en-US" baseline="0" dirty="0" smtClean="0"/>
              <a:t> </a:t>
            </a:r>
            <a:r>
              <a:rPr lang="en-GB" altLang="en-US" baseline="0" dirty="0" err="1" smtClean="0"/>
              <a:t>göra</a:t>
            </a:r>
            <a:r>
              <a:rPr lang="en-GB" altLang="en-US" baseline="0" dirty="0" smtClean="0"/>
              <a:t> en </a:t>
            </a:r>
            <a:r>
              <a:rPr lang="en-GB" altLang="en-US" baseline="0" dirty="0" err="1" smtClean="0"/>
              <a:t>försiktig</a:t>
            </a:r>
            <a:r>
              <a:rPr lang="en-GB" altLang="en-US" baseline="0" dirty="0" smtClean="0"/>
              <a:t> </a:t>
            </a:r>
            <a:r>
              <a:rPr lang="en-GB" altLang="en-US" baseline="0" dirty="0" err="1" smtClean="0"/>
              <a:t>beskärning</a:t>
            </a:r>
            <a:r>
              <a:rPr lang="en-GB" altLang="en-US" baseline="0" dirty="0" smtClean="0"/>
              <a:t> </a:t>
            </a:r>
            <a:r>
              <a:rPr lang="en-GB" altLang="en-US" baseline="0" dirty="0" err="1" smtClean="0"/>
              <a:t>först</a:t>
            </a:r>
            <a:r>
              <a:rPr lang="en-GB" altLang="en-US" baseline="0" dirty="0" smtClean="0"/>
              <a:t> </a:t>
            </a:r>
            <a:r>
              <a:rPr lang="en-GB" altLang="en-US" baseline="0" dirty="0" err="1" smtClean="0"/>
              <a:t>och</a:t>
            </a:r>
            <a:r>
              <a:rPr lang="en-GB" altLang="en-US" baseline="0" dirty="0" smtClean="0"/>
              <a:t> se </a:t>
            </a:r>
            <a:r>
              <a:rPr lang="en-GB" altLang="en-US" baseline="0" dirty="0" err="1" smtClean="0"/>
              <a:t>hur</a:t>
            </a:r>
            <a:r>
              <a:rPr lang="en-GB" altLang="en-US" baseline="0" dirty="0" smtClean="0"/>
              <a:t> </a:t>
            </a:r>
            <a:r>
              <a:rPr lang="en-GB" altLang="en-US" baseline="0" dirty="0" err="1" smtClean="0"/>
              <a:t>trädet</a:t>
            </a:r>
            <a:r>
              <a:rPr lang="en-GB" altLang="en-US" baseline="0" dirty="0" smtClean="0"/>
              <a:t> </a:t>
            </a:r>
            <a:r>
              <a:rPr lang="en-GB" altLang="en-US" baseline="0" dirty="0" err="1" smtClean="0"/>
              <a:t>svarar</a:t>
            </a:r>
            <a:r>
              <a:rPr lang="en-GB" altLang="en-US" baseline="0" dirty="0" smtClean="0"/>
              <a:t>.</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r>
              <a:rPr lang="en-GB" altLang="en-US" dirty="0" err="1" smtClean="0"/>
              <a:t>Diskussionspunkter</a:t>
            </a:r>
            <a:r>
              <a:rPr lang="en-GB" altLang="en-US" dirty="0" smtClean="0"/>
              <a:t>:</a:t>
            </a:r>
          </a:p>
          <a:p>
            <a:r>
              <a:rPr lang="en-GB" altLang="en-US" dirty="0" err="1" smtClean="0"/>
              <a:t>Behöver</a:t>
            </a:r>
            <a:r>
              <a:rPr lang="en-GB" altLang="en-US" dirty="0" smtClean="0"/>
              <a:t> </a:t>
            </a:r>
            <a:r>
              <a:rPr lang="en-GB" altLang="en-US" dirty="0" err="1" smtClean="0"/>
              <a:t>omgivande</a:t>
            </a:r>
            <a:r>
              <a:rPr lang="en-GB" altLang="en-US" dirty="0" smtClean="0"/>
              <a:t> mark en </a:t>
            </a:r>
            <a:r>
              <a:rPr lang="en-GB" altLang="en-US" dirty="0" err="1" smtClean="0"/>
              <a:t>annan</a:t>
            </a:r>
            <a:r>
              <a:rPr lang="en-GB" altLang="en-US" dirty="0" smtClean="0"/>
              <a:t> </a:t>
            </a:r>
            <a:r>
              <a:rPr lang="en-GB" altLang="en-US" dirty="0" err="1" smtClean="0"/>
              <a:t>skötselregim</a:t>
            </a:r>
            <a:r>
              <a:rPr lang="en-GB" altLang="en-US" dirty="0" smtClean="0"/>
              <a:t>?</a:t>
            </a:r>
          </a:p>
        </p:txBody>
      </p:sp>
      <p:sp>
        <p:nvSpPr>
          <p:cNvPr id="1935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77D66A2E-79BC-4B5F-8803-8ABD63FF4F1A}" type="slidenum">
              <a:rPr lang="en-GB" altLang="en-US" smtClean="0"/>
              <a:pPr eaLnBrk="1" hangingPunct="1">
                <a:spcBef>
                  <a:spcPct val="0"/>
                </a:spcBef>
              </a:pPr>
              <a:t>12</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a:ln/>
        </p:spPr>
      </p:sp>
      <p:sp>
        <p:nvSpPr>
          <p:cNvPr id="202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a:t>
            </a:r>
          </a:p>
          <a:p>
            <a:r>
              <a:rPr lang="en-GB" altLang="en-US" dirty="0" err="1" smtClean="0"/>
              <a:t>Stora</a:t>
            </a:r>
            <a:r>
              <a:rPr lang="en-GB" altLang="en-US" dirty="0" smtClean="0"/>
              <a:t>, </a:t>
            </a:r>
            <a:r>
              <a:rPr lang="en-GB" altLang="en-US" dirty="0" err="1" smtClean="0"/>
              <a:t>gamla</a:t>
            </a:r>
            <a:r>
              <a:rPr lang="en-GB" altLang="en-US" dirty="0" smtClean="0"/>
              <a:t> </a:t>
            </a:r>
            <a:r>
              <a:rPr lang="en-GB" altLang="en-US" dirty="0" err="1" smtClean="0"/>
              <a:t>träd</a:t>
            </a:r>
            <a:r>
              <a:rPr lang="en-GB" altLang="en-US" dirty="0" smtClean="0"/>
              <a:t> (</a:t>
            </a:r>
            <a:r>
              <a:rPr lang="en-GB" altLang="en-US" dirty="0" err="1" smtClean="0"/>
              <a:t>hamlade</a:t>
            </a:r>
            <a:r>
              <a:rPr lang="en-GB" altLang="en-US" dirty="0" smtClean="0"/>
              <a:t> </a:t>
            </a:r>
            <a:r>
              <a:rPr lang="en-GB" altLang="en-US" dirty="0" err="1" smtClean="0"/>
              <a:t>träd</a:t>
            </a:r>
            <a:r>
              <a:rPr lang="en-GB" altLang="en-US" dirty="0" smtClean="0"/>
              <a:t> </a:t>
            </a:r>
            <a:r>
              <a:rPr lang="en-GB" altLang="en-US" dirty="0" err="1" smtClean="0"/>
              <a:t>som</a:t>
            </a:r>
            <a:r>
              <a:rPr lang="en-GB" altLang="en-US" dirty="0" smtClean="0"/>
              <a:t> </a:t>
            </a:r>
            <a:r>
              <a:rPr lang="en-GB" altLang="en-US" dirty="0" err="1" smtClean="0"/>
              <a:t>inte</a:t>
            </a:r>
            <a:r>
              <a:rPr lang="en-GB" altLang="en-US" dirty="0" smtClean="0"/>
              <a:t> </a:t>
            </a:r>
            <a:r>
              <a:rPr lang="en-GB" altLang="en-US" dirty="0" err="1" smtClean="0"/>
              <a:t>hamlats</a:t>
            </a:r>
            <a:r>
              <a:rPr lang="en-GB" altLang="en-US" dirty="0" smtClean="0"/>
              <a:t> </a:t>
            </a:r>
            <a:r>
              <a:rPr lang="en-GB" altLang="en-US" dirty="0" err="1" smtClean="0"/>
              <a:t>på</a:t>
            </a:r>
            <a:r>
              <a:rPr lang="en-GB" altLang="en-US" dirty="0" smtClean="0"/>
              <a:t> </a:t>
            </a:r>
            <a:r>
              <a:rPr lang="en-GB" altLang="en-US" dirty="0" err="1" smtClean="0"/>
              <a:t>länge</a:t>
            </a:r>
            <a:r>
              <a:rPr lang="en-GB" altLang="en-US" dirty="0" smtClean="0"/>
              <a:t>) med </a:t>
            </a:r>
            <a:r>
              <a:rPr lang="en-GB" altLang="en-US" dirty="0" err="1" smtClean="0"/>
              <a:t>mycket</a:t>
            </a:r>
            <a:r>
              <a:rPr lang="en-GB" altLang="en-US" dirty="0" smtClean="0"/>
              <a:t> </a:t>
            </a:r>
            <a:r>
              <a:rPr lang="en-GB" altLang="en-US" dirty="0" err="1" smtClean="0"/>
              <a:t>tunga</a:t>
            </a:r>
            <a:r>
              <a:rPr lang="en-GB" altLang="en-US" dirty="0" smtClean="0"/>
              <a:t> </a:t>
            </a:r>
            <a:r>
              <a:rPr lang="en-GB" altLang="en-US" dirty="0" err="1" smtClean="0"/>
              <a:t>grenar</a:t>
            </a:r>
            <a:r>
              <a:rPr lang="en-GB" altLang="en-US" dirty="0" smtClean="0"/>
              <a:t>.</a:t>
            </a:r>
          </a:p>
          <a:p>
            <a:r>
              <a:rPr lang="en-GB" altLang="en-US" dirty="0" err="1" smtClean="0"/>
              <a:t>Indikationer</a:t>
            </a:r>
            <a:r>
              <a:rPr lang="en-GB" altLang="en-US" dirty="0" smtClean="0"/>
              <a:t> </a:t>
            </a:r>
            <a:r>
              <a:rPr lang="en-GB" altLang="en-US" dirty="0" err="1" smtClean="0"/>
              <a:t>finns</a:t>
            </a:r>
            <a:r>
              <a:rPr lang="en-GB" altLang="en-US" dirty="0" smtClean="0"/>
              <a:t> </a:t>
            </a:r>
            <a:r>
              <a:rPr lang="en-GB" altLang="en-US" dirty="0" err="1" smtClean="0"/>
              <a:t>på</a:t>
            </a:r>
            <a:r>
              <a:rPr lang="en-GB" altLang="en-US" dirty="0" smtClean="0"/>
              <a:t> </a:t>
            </a:r>
            <a:r>
              <a:rPr lang="en-GB" altLang="en-US" dirty="0" err="1" smtClean="0"/>
              <a:t>att</a:t>
            </a:r>
            <a:r>
              <a:rPr lang="en-GB" altLang="en-US" dirty="0" smtClean="0"/>
              <a:t> </a:t>
            </a:r>
            <a:r>
              <a:rPr lang="en-GB" altLang="en-US" dirty="0" err="1" smtClean="0"/>
              <a:t>grenar</a:t>
            </a:r>
            <a:r>
              <a:rPr lang="en-GB" altLang="en-US" dirty="0" smtClean="0"/>
              <a:t> </a:t>
            </a:r>
            <a:r>
              <a:rPr lang="en-GB" altLang="en-US" dirty="0" err="1" smtClean="0"/>
              <a:t>redan</a:t>
            </a:r>
            <a:r>
              <a:rPr lang="en-GB" altLang="en-US" dirty="0" smtClean="0"/>
              <a:t> </a:t>
            </a:r>
            <a:r>
              <a:rPr lang="en-GB" altLang="en-US" dirty="0" err="1" smtClean="0"/>
              <a:t>brutits</a:t>
            </a:r>
            <a:r>
              <a:rPr lang="en-GB" altLang="en-US" dirty="0" smtClean="0"/>
              <a:t> </a:t>
            </a:r>
            <a:r>
              <a:rPr lang="en-GB" altLang="en-US" dirty="0" err="1" smtClean="0"/>
              <a:t>av</a:t>
            </a:r>
            <a:r>
              <a:rPr lang="en-GB" altLang="en-US" dirty="0" smtClean="0"/>
              <a:t> </a:t>
            </a:r>
            <a:r>
              <a:rPr lang="en-GB" altLang="en-US" dirty="0" err="1" smtClean="0"/>
              <a:t>och</a:t>
            </a:r>
            <a:r>
              <a:rPr lang="en-GB" altLang="en-US" dirty="0" smtClean="0"/>
              <a:t> </a:t>
            </a:r>
            <a:r>
              <a:rPr lang="en-GB" altLang="en-US" dirty="0" err="1" smtClean="0"/>
              <a:t>ramlat</a:t>
            </a:r>
            <a:r>
              <a:rPr lang="en-GB" altLang="en-US" dirty="0" smtClean="0"/>
              <a:t> </a:t>
            </a:r>
            <a:r>
              <a:rPr lang="en-GB" altLang="en-US" dirty="0" err="1" smtClean="0"/>
              <a:t>ner</a:t>
            </a:r>
            <a:r>
              <a:rPr lang="en-GB" altLang="en-US" dirty="0" smtClean="0"/>
              <a:t>.</a:t>
            </a:r>
          </a:p>
          <a:p>
            <a:endParaRPr lang="en-GB" altLang="en-US" dirty="0" smtClean="0"/>
          </a:p>
          <a:p>
            <a:r>
              <a:rPr lang="en-GB" altLang="en-US" dirty="0" err="1" smtClean="0"/>
              <a:t>Skötselrekomendationer</a:t>
            </a:r>
            <a:r>
              <a:rPr lang="en-GB" altLang="en-US" dirty="0" smtClean="0"/>
              <a:t>:</a:t>
            </a:r>
          </a:p>
          <a:p>
            <a:r>
              <a:rPr lang="en-GB" altLang="en-US" dirty="0" err="1" smtClean="0"/>
              <a:t>Stegvis</a:t>
            </a:r>
            <a:r>
              <a:rPr lang="en-GB" altLang="en-US" dirty="0" smtClean="0"/>
              <a:t> </a:t>
            </a:r>
            <a:r>
              <a:rPr lang="en-GB" altLang="en-US" dirty="0" err="1" smtClean="0"/>
              <a:t>reduktion</a:t>
            </a:r>
            <a:r>
              <a:rPr lang="en-GB" altLang="en-US" dirty="0" smtClean="0"/>
              <a:t> </a:t>
            </a:r>
            <a:r>
              <a:rPr lang="en-GB" altLang="en-US" dirty="0" err="1" smtClean="0"/>
              <a:t>av</a:t>
            </a:r>
            <a:r>
              <a:rPr lang="en-GB" altLang="en-US" dirty="0" smtClean="0"/>
              <a:t> </a:t>
            </a:r>
            <a:r>
              <a:rPr lang="en-GB" altLang="en-US" dirty="0" err="1" smtClean="0"/>
              <a:t>kronan</a:t>
            </a:r>
            <a:r>
              <a:rPr lang="en-GB" altLang="en-US" dirty="0" smtClean="0"/>
              <a:t> </a:t>
            </a:r>
            <a:r>
              <a:rPr lang="en-GB" altLang="en-US" dirty="0" err="1" smtClean="0"/>
              <a:t>för</a:t>
            </a:r>
            <a:r>
              <a:rPr lang="en-GB" altLang="en-US" dirty="0" smtClean="0"/>
              <a:t> </a:t>
            </a:r>
            <a:r>
              <a:rPr lang="en-GB" altLang="en-US" dirty="0" err="1" smtClean="0"/>
              <a:t>att</a:t>
            </a:r>
            <a:r>
              <a:rPr lang="en-GB" altLang="en-US" dirty="0" smtClean="0"/>
              <a:t> </a:t>
            </a:r>
            <a:r>
              <a:rPr lang="en-GB" altLang="en-US" dirty="0" err="1" smtClean="0"/>
              <a:t>minska</a:t>
            </a:r>
            <a:r>
              <a:rPr lang="en-GB" altLang="en-US" dirty="0" smtClean="0"/>
              <a:t> </a:t>
            </a:r>
            <a:r>
              <a:rPr lang="en-GB" altLang="en-US" dirty="0" err="1" smtClean="0"/>
              <a:t>vikt</a:t>
            </a:r>
            <a:r>
              <a:rPr lang="en-GB" altLang="en-US" dirty="0" smtClean="0"/>
              <a:t> </a:t>
            </a:r>
            <a:r>
              <a:rPr lang="en-GB" altLang="en-US" dirty="0" err="1" smtClean="0"/>
              <a:t>och</a:t>
            </a:r>
            <a:r>
              <a:rPr lang="en-GB" altLang="en-US" dirty="0" smtClean="0"/>
              <a:t> </a:t>
            </a:r>
            <a:r>
              <a:rPr lang="en-GB" altLang="en-US" dirty="0" err="1" smtClean="0"/>
              <a:t>vindfång</a:t>
            </a:r>
            <a:r>
              <a:rPr lang="en-GB" altLang="en-US" dirty="0" smtClean="0"/>
              <a:t>. </a:t>
            </a:r>
            <a:r>
              <a:rPr lang="en-GB" altLang="en-US" dirty="0" err="1" smtClean="0"/>
              <a:t>Det</a:t>
            </a:r>
            <a:r>
              <a:rPr lang="en-GB" altLang="en-US" dirty="0" smtClean="0"/>
              <a:t> </a:t>
            </a:r>
            <a:r>
              <a:rPr lang="en-GB" altLang="en-US" dirty="0" err="1" smtClean="0"/>
              <a:t>kanske</a:t>
            </a:r>
            <a:r>
              <a:rPr lang="en-GB" altLang="en-US" dirty="0" smtClean="0"/>
              <a:t> </a:t>
            </a:r>
            <a:r>
              <a:rPr lang="en-GB" altLang="en-US" dirty="0" err="1" smtClean="0"/>
              <a:t>inte</a:t>
            </a:r>
            <a:r>
              <a:rPr lang="en-GB" altLang="en-US" dirty="0" smtClean="0"/>
              <a:t> </a:t>
            </a:r>
            <a:r>
              <a:rPr lang="en-GB" altLang="en-US" dirty="0" err="1" smtClean="0"/>
              <a:t>blir</a:t>
            </a:r>
            <a:r>
              <a:rPr lang="en-GB" altLang="en-US" baseline="0" dirty="0" smtClean="0"/>
              <a:t> </a:t>
            </a:r>
            <a:r>
              <a:rPr lang="en-GB" altLang="en-US" baseline="0" dirty="0" err="1" smtClean="0"/>
              <a:t>möjligt</a:t>
            </a:r>
            <a:r>
              <a:rPr lang="en-GB" altLang="en-US" baseline="0" dirty="0" smtClean="0"/>
              <a:t> </a:t>
            </a:r>
            <a:r>
              <a:rPr lang="en-GB" altLang="en-US" baseline="0" dirty="0" err="1" smtClean="0"/>
              <a:t>att</a:t>
            </a:r>
            <a:r>
              <a:rPr lang="en-GB" altLang="en-US" baseline="0" dirty="0" smtClean="0"/>
              <a:t> </a:t>
            </a:r>
            <a:r>
              <a:rPr lang="en-GB" altLang="en-US" baseline="0" dirty="0" err="1" smtClean="0"/>
              <a:t>sänka</a:t>
            </a:r>
            <a:r>
              <a:rPr lang="en-GB" altLang="en-US" baseline="0" dirty="0" smtClean="0"/>
              <a:t> </a:t>
            </a:r>
            <a:r>
              <a:rPr lang="en-GB" altLang="en-US" baseline="0" dirty="0" err="1" smtClean="0"/>
              <a:t>kronan</a:t>
            </a:r>
            <a:r>
              <a:rPr lang="en-GB" altLang="en-US" baseline="0" dirty="0" smtClean="0"/>
              <a:t> </a:t>
            </a:r>
            <a:r>
              <a:rPr lang="en-GB" altLang="en-US" baseline="0" dirty="0" err="1" smtClean="0"/>
              <a:t>så</a:t>
            </a:r>
            <a:r>
              <a:rPr lang="en-GB" altLang="en-US" baseline="0" dirty="0" smtClean="0"/>
              <a:t> </a:t>
            </a:r>
            <a:r>
              <a:rPr lang="en-GB" altLang="en-US" baseline="0" dirty="0" err="1" smtClean="0"/>
              <a:t>mycket</a:t>
            </a:r>
            <a:r>
              <a:rPr lang="en-GB" altLang="en-US" baseline="0" dirty="0" smtClean="0"/>
              <a:t> </a:t>
            </a:r>
            <a:r>
              <a:rPr lang="en-GB" altLang="en-US" baseline="0" dirty="0" err="1" smtClean="0"/>
              <a:t>och</a:t>
            </a:r>
            <a:r>
              <a:rPr lang="en-GB" altLang="en-US" baseline="0" dirty="0" smtClean="0"/>
              <a:t> </a:t>
            </a:r>
            <a:r>
              <a:rPr lang="en-GB" altLang="en-US" baseline="0" dirty="0" err="1" smtClean="0"/>
              <a:t>kanske</a:t>
            </a:r>
            <a:r>
              <a:rPr lang="en-GB" altLang="en-US" baseline="0" dirty="0" smtClean="0"/>
              <a:t> </a:t>
            </a:r>
            <a:r>
              <a:rPr lang="en-GB" altLang="en-US" baseline="0" dirty="0" err="1" smtClean="0"/>
              <a:t>kommer</a:t>
            </a:r>
            <a:r>
              <a:rPr lang="en-GB" altLang="en-US" baseline="0" dirty="0" smtClean="0"/>
              <a:t> man </a:t>
            </a:r>
            <a:r>
              <a:rPr lang="en-GB" altLang="en-US" baseline="0" dirty="0" err="1" smtClean="0"/>
              <a:t>inte</a:t>
            </a:r>
            <a:r>
              <a:rPr lang="en-GB" altLang="en-US" baseline="0" dirty="0" smtClean="0"/>
              <a:t> </a:t>
            </a:r>
            <a:r>
              <a:rPr lang="en-GB" altLang="en-US" baseline="0" dirty="0" err="1" smtClean="0"/>
              <a:t>i</a:t>
            </a:r>
            <a:r>
              <a:rPr lang="en-GB" altLang="en-US" baseline="0" dirty="0" smtClean="0"/>
              <a:t> </a:t>
            </a:r>
            <a:r>
              <a:rPr lang="en-GB" altLang="en-US" baseline="0" dirty="0" err="1" smtClean="0"/>
              <a:t>närheten</a:t>
            </a:r>
            <a:r>
              <a:rPr lang="en-GB" altLang="en-US" baseline="0" dirty="0" smtClean="0"/>
              <a:t> </a:t>
            </a:r>
            <a:r>
              <a:rPr lang="en-GB" altLang="en-US" baseline="0" dirty="0" err="1" smtClean="0"/>
              <a:t>av</a:t>
            </a:r>
            <a:r>
              <a:rPr lang="en-GB" altLang="en-US" baseline="0" dirty="0" smtClean="0"/>
              <a:t> den </a:t>
            </a:r>
            <a:r>
              <a:rPr lang="en-GB" altLang="en-US" baseline="0" dirty="0" err="1" smtClean="0"/>
              <a:t>gamla</a:t>
            </a:r>
            <a:r>
              <a:rPr lang="en-GB" altLang="en-US" baseline="0" dirty="0" smtClean="0"/>
              <a:t> </a:t>
            </a:r>
            <a:r>
              <a:rPr lang="en-GB" altLang="en-US" baseline="0" dirty="0" err="1" smtClean="0"/>
              <a:t>hamlingspunkten</a:t>
            </a:r>
            <a:r>
              <a:rPr lang="en-GB" altLang="en-US" baseline="0" dirty="0" smtClean="0"/>
              <a:t> om </a:t>
            </a:r>
            <a:r>
              <a:rPr lang="en-GB" altLang="en-US" baseline="0" dirty="0" err="1" smtClean="0"/>
              <a:t>inte</a:t>
            </a:r>
            <a:r>
              <a:rPr lang="en-GB" altLang="en-US" baseline="0" dirty="0" smtClean="0"/>
              <a:t> </a:t>
            </a:r>
            <a:r>
              <a:rPr lang="en-GB" altLang="en-US" baseline="0" dirty="0" err="1" smtClean="0"/>
              <a:t>trädet</a:t>
            </a:r>
            <a:r>
              <a:rPr lang="en-GB" altLang="en-US" baseline="0" dirty="0" smtClean="0"/>
              <a:t> </a:t>
            </a:r>
            <a:r>
              <a:rPr lang="en-GB" altLang="en-US" baseline="0" dirty="0" err="1" smtClean="0"/>
              <a:t>svarar</a:t>
            </a:r>
            <a:r>
              <a:rPr lang="en-GB" altLang="en-US" baseline="0" dirty="0" smtClean="0"/>
              <a:t> </a:t>
            </a:r>
            <a:r>
              <a:rPr lang="en-GB" altLang="en-US" baseline="0" dirty="0" err="1" smtClean="0"/>
              <a:t>på</a:t>
            </a:r>
            <a:r>
              <a:rPr lang="en-GB" altLang="en-US" baseline="0" dirty="0" smtClean="0"/>
              <a:t> </a:t>
            </a:r>
            <a:r>
              <a:rPr lang="en-GB" altLang="en-US" baseline="0" dirty="0" err="1" smtClean="0"/>
              <a:t>beskärning</a:t>
            </a:r>
            <a:r>
              <a:rPr lang="en-GB" altLang="en-US" baseline="0" dirty="0" smtClean="0"/>
              <a:t> med </a:t>
            </a:r>
            <a:r>
              <a:rPr lang="en-GB" altLang="en-US" baseline="0" dirty="0" err="1" smtClean="0"/>
              <a:t>att</a:t>
            </a:r>
            <a:r>
              <a:rPr lang="en-GB" altLang="en-US" baseline="0" dirty="0" smtClean="0"/>
              <a:t> </a:t>
            </a:r>
            <a:r>
              <a:rPr lang="en-GB" altLang="en-US" baseline="0" dirty="0" err="1" smtClean="0"/>
              <a:t>utveckla</a:t>
            </a:r>
            <a:r>
              <a:rPr lang="en-GB" altLang="en-US" baseline="0" dirty="0" smtClean="0"/>
              <a:t> </a:t>
            </a:r>
            <a:r>
              <a:rPr lang="en-GB" altLang="en-US" baseline="0" dirty="0" err="1" smtClean="0"/>
              <a:t>grenverk</a:t>
            </a:r>
            <a:r>
              <a:rPr lang="en-GB" altLang="en-US" baseline="0" dirty="0" smtClean="0"/>
              <a:t> </a:t>
            </a:r>
            <a:r>
              <a:rPr lang="en-GB" altLang="en-US" baseline="0" dirty="0" err="1" smtClean="0"/>
              <a:t>lägre</a:t>
            </a:r>
            <a:r>
              <a:rPr lang="en-GB" altLang="en-US" baseline="0" dirty="0" smtClean="0"/>
              <a:t> </a:t>
            </a:r>
            <a:r>
              <a:rPr lang="en-GB" altLang="en-US" baseline="0" dirty="0" err="1" smtClean="0"/>
              <a:t>ner</a:t>
            </a:r>
            <a:r>
              <a:rPr lang="en-GB" altLang="en-US" baseline="0" dirty="0" smtClean="0"/>
              <a:t>.</a:t>
            </a:r>
            <a:endParaRPr lang="en-GB" altLang="en-US" dirty="0" smtClean="0"/>
          </a:p>
          <a:p>
            <a:endParaRPr lang="en-GB" altLang="en-US" dirty="0" smtClean="0"/>
          </a:p>
          <a:p>
            <a:r>
              <a:rPr lang="en-GB" altLang="en-US" dirty="0" err="1" smtClean="0"/>
              <a:t>Diskussionspunkter</a:t>
            </a:r>
            <a:r>
              <a:rPr lang="en-GB" altLang="en-US" dirty="0" smtClean="0"/>
              <a:t>:</a:t>
            </a:r>
          </a:p>
          <a:p>
            <a:r>
              <a:rPr lang="en-GB" altLang="en-US" dirty="0" err="1" smtClean="0"/>
              <a:t>Det</a:t>
            </a:r>
            <a:r>
              <a:rPr lang="en-GB" altLang="en-US" dirty="0" smtClean="0"/>
              <a:t> </a:t>
            </a:r>
            <a:r>
              <a:rPr lang="en-GB" altLang="en-US" dirty="0" err="1" smtClean="0"/>
              <a:t>här</a:t>
            </a:r>
            <a:r>
              <a:rPr lang="en-GB" altLang="en-US" dirty="0" smtClean="0"/>
              <a:t> </a:t>
            </a:r>
            <a:r>
              <a:rPr lang="en-GB" altLang="en-US" dirty="0" err="1" smtClean="0"/>
              <a:t>är</a:t>
            </a:r>
            <a:r>
              <a:rPr lang="en-GB" altLang="en-US" dirty="0" smtClean="0"/>
              <a:t> </a:t>
            </a:r>
            <a:r>
              <a:rPr lang="en-GB" altLang="en-US" dirty="0" err="1" smtClean="0"/>
              <a:t>ett</a:t>
            </a:r>
            <a:r>
              <a:rPr lang="en-GB" altLang="en-US" dirty="0" smtClean="0"/>
              <a:t> </a:t>
            </a:r>
            <a:r>
              <a:rPr lang="en-GB" altLang="en-US" dirty="0" err="1" smtClean="0"/>
              <a:t>träd</a:t>
            </a:r>
            <a:r>
              <a:rPr lang="en-GB" altLang="en-US" dirty="0" smtClean="0"/>
              <a:t> med </a:t>
            </a:r>
            <a:r>
              <a:rPr lang="en-GB" altLang="en-US" dirty="0" err="1" smtClean="0"/>
              <a:t>fantastisk</a:t>
            </a:r>
            <a:r>
              <a:rPr lang="en-GB" altLang="en-US" dirty="0" smtClean="0"/>
              <a:t> form </a:t>
            </a:r>
            <a:r>
              <a:rPr lang="en-GB" altLang="en-US" dirty="0" err="1" smtClean="0"/>
              <a:t>som</a:t>
            </a:r>
            <a:r>
              <a:rPr lang="en-GB" altLang="en-US" dirty="0" smtClean="0"/>
              <a:t> </a:t>
            </a:r>
            <a:r>
              <a:rPr lang="en-GB" altLang="en-US" dirty="0" err="1" smtClean="0"/>
              <a:t>kommer</a:t>
            </a:r>
            <a:r>
              <a:rPr lang="en-GB" altLang="en-US" dirty="0" smtClean="0"/>
              <a:t> </a:t>
            </a:r>
            <a:r>
              <a:rPr lang="en-GB" altLang="en-US" dirty="0" err="1" smtClean="0"/>
              <a:t>att</a:t>
            </a:r>
            <a:r>
              <a:rPr lang="en-GB" altLang="en-US" dirty="0" smtClean="0"/>
              <a:t> se </a:t>
            </a:r>
            <a:r>
              <a:rPr lang="en-GB" altLang="en-US" dirty="0" err="1" smtClean="0"/>
              <a:t>ganska</a:t>
            </a:r>
            <a:r>
              <a:rPr lang="en-GB" altLang="en-US" dirty="0" smtClean="0"/>
              <a:t> </a:t>
            </a:r>
            <a:r>
              <a:rPr lang="en-GB" altLang="en-US" dirty="0" err="1" smtClean="0"/>
              <a:t>annorlunda</a:t>
            </a:r>
            <a:r>
              <a:rPr lang="en-GB" altLang="en-US" dirty="0" smtClean="0"/>
              <a:t> </a:t>
            </a:r>
            <a:r>
              <a:rPr lang="en-GB" altLang="en-US" dirty="0" err="1" smtClean="0"/>
              <a:t>ut</a:t>
            </a:r>
            <a:r>
              <a:rPr lang="en-GB" altLang="en-US" dirty="0" smtClean="0"/>
              <a:t> </a:t>
            </a:r>
            <a:r>
              <a:rPr lang="en-GB" altLang="en-US" dirty="0" err="1" smtClean="0"/>
              <a:t>efter</a:t>
            </a:r>
            <a:r>
              <a:rPr lang="en-GB" altLang="en-US" dirty="0" smtClean="0"/>
              <a:t> </a:t>
            </a:r>
            <a:r>
              <a:rPr lang="en-GB" altLang="en-US" dirty="0" err="1" smtClean="0"/>
              <a:t>reduktion</a:t>
            </a:r>
            <a:r>
              <a:rPr lang="en-GB" altLang="en-US" dirty="0" smtClean="0"/>
              <a:t>. </a:t>
            </a:r>
            <a:r>
              <a:rPr lang="en-GB" altLang="en-US" dirty="0" err="1" smtClean="0"/>
              <a:t>Kanske</a:t>
            </a:r>
            <a:r>
              <a:rPr lang="en-GB" altLang="en-US" dirty="0" smtClean="0"/>
              <a:t> </a:t>
            </a:r>
            <a:r>
              <a:rPr lang="en-GB" altLang="en-US" dirty="0" err="1" smtClean="0"/>
              <a:t>är</a:t>
            </a:r>
            <a:r>
              <a:rPr lang="en-GB" altLang="en-US" dirty="0" smtClean="0"/>
              <a:t> </a:t>
            </a:r>
            <a:r>
              <a:rPr lang="en-GB" altLang="en-US" dirty="0" err="1" smtClean="0"/>
              <a:t>det</a:t>
            </a:r>
            <a:r>
              <a:rPr lang="en-GB" altLang="en-US" dirty="0" smtClean="0"/>
              <a:t> </a:t>
            </a:r>
            <a:r>
              <a:rPr lang="en-GB" altLang="en-US" dirty="0" err="1" smtClean="0"/>
              <a:t>bättre</a:t>
            </a:r>
            <a:r>
              <a:rPr lang="en-GB" altLang="en-US" dirty="0" smtClean="0"/>
              <a:t> </a:t>
            </a:r>
            <a:r>
              <a:rPr lang="en-GB" altLang="en-US" dirty="0" err="1" smtClean="0"/>
              <a:t>att</a:t>
            </a:r>
            <a:r>
              <a:rPr lang="en-GB" altLang="en-US" dirty="0" smtClean="0"/>
              <a:t> </a:t>
            </a:r>
            <a:r>
              <a:rPr lang="en-GB" altLang="en-US" dirty="0" err="1" smtClean="0"/>
              <a:t>låta</a:t>
            </a:r>
            <a:r>
              <a:rPr lang="en-GB" altLang="en-US" dirty="0" smtClean="0"/>
              <a:t> </a:t>
            </a:r>
            <a:r>
              <a:rPr lang="en-GB" altLang="en-US" dirty="0" err="1" smtClean="0"/>
              <a:t>trädet</a:t>
            </a:r>
            <a:r>
              <a:rPr lang="en-GB" altLang="en-US" dirty="0" smtClean="0"/>
              <a:t> </a:t>
            </a:r>
            <a:r>
              <a:rPr lang="en-GB" altLang="en-US" dirty="0" err="1" smtClean="0"/>
              <a:t>sköta</a:t>
            </a:r>
            <a:r>
              <a:rPr lang="en-GB" altLang="en-US" dirty="0" smtClean="0"/>
              <a:t> sig </a:t>
            </a:r>
            <a:r>
              <a:rPr lang="en-GB" altLang="en-US" dirty="0" err="1" smtClean="0"/>
              <a:t>själv</a:t>
            </a:r>
            <a:r>
              <a:rPr lang="en-GB" altLang="en-US" dirty="0" smtClean="0"/>
              <a:t>! </a:t>
            </a:r>
            <a:r>
              <a:rPr lang="en-GB" altLang="en-US" dirty="0" err="1" smtClean="0"/>
              <a:t>Det</a:t>
            </a:r>
            <a:r>
              <a:rPr lang="en-GB" altLang="en-US" dirty="0" smtClean="0"/>
              <a:t> </a:t>
            </a:r>
            <a:r>
              <a:rPr lang="en-GB" altLang="en-US" dirty="0" err="1" smtClean="0"/>
              <a:t>verkar</a:t>
            </a:r>
            <a:r>
              <a:rPr lang="en-GB" altLang="en-US" dirty="0" smtClean="0"/>
              <a:t> </a:t>
            </a:r>
            <a:r>
              <a:rPr lang="en-GB" altLang="en-US" dirty="0" err="1" smtClean="0"/>
              <a:t>finnas</a:t>
            </a:r>
            <a:r>
              <a:rPr lang="en-GB" altLang="en-US" dirty="0" smtClean="0"/>
              <a:t> en </a:t>
            </a:r>
            <a:r>
              <a:rPr lang="en-GB" altLang="en-US" dirty="0" err="1" smtClean="0"/>
              <a:t>stig</a:t>
            </a:r>
            <a:r>
              <a:rPr lang="en-GB" altLang="en-US" dirty="0" smtClean="0"/>
              <a:t> under </a:t>
            </a:r>
            <a:r>
              <a:rPr lang="en-GB" altLang="en-US" dirty="0" err="1" smtClean="0"/>
              <a:t>trädet</a:t>
            </a:r>
            <a:r>
              <a:rPr lang="en-GB" altLang="en-US" dirty="0" smtClean="0"/>
              <a:t>. </a:t>
            </a:r>
          </a:p>
        </p:txBody>
      </p:sp>
      <p:sp>
        <p:nvSpPr>
          <p:cNvPr id="202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8DDD320F-F1F9-42D8-BF2F-0B0168E03DBA}" type="slidenum">
              <a:rPr lang="en-GB" altLang="en-US" smtClean="0"/>
              <a:pPr eaLnBrk="1" hangingPunct="1"/>
              <a:t>13</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Slide Image Placeholder 1"/>
          <p:cNvSpPr>
            <a:spLocks noGrp="1" noRot="1" noChangeAspect="1" noTextEdit="1"/>
          </p:cNvSpPr>
          <p:nvPr>
            <p:ph type="sldImg"/>
          </p:nvPr>
        </p:nvSpPr>
        <p:spPr>
          <a:ln/>
        </p:spPr>
      </p:sp>
      <p:sp>
        <p:nvSpPr>
          <p:cNvPr id="200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Noteringar</a:t>
            </a:r>
            <a:r>
              <a:rPr lang="en-GB" altLang="en-US" dirty="0" smtClean="0"/>
              <a:t>:</a:t>
            </a:r>
          </a:p>
          <a:p>
            <a:r>
              <a:rPr lang="en-GB" altLang="en-US" dirty="0" err="1" smtClean="0"/>
              <a:t>Träd</a:t>
            </a:r>
            <a:r>
              <a:rPr lang="en-GB" altLang="en-US" dirty="0" smtClean="0"/>
              <a:t> med </a:t>
            </a:r>
            <a:r>
              <a:rPr lang="en-GB" altLang="en-US" dirty="0" err="1" smtClean="0"/>
              <a:t>tunga</a:t>
            </a:r>
            <a:r>
              <a:rPr lang="en-GB" altLang="en-US" dirty="0" smtClean="0"/>
              <a:t> </a:t>
            </a:r>
            <a:r>
              <a:rPr lang="en-GB" altLang="en-US" dirty="0" err="1" smtClean="0"/>
              <a:t>grenar</a:t>
            </a:r>
            <a:r>
              <a:rPr lang="en-GB" altLang="en-US" baseline="0" dirty="0" smtClean="0"/>
              <a:t> (</a:t>
            </a:r>
            <a:r>
              <a:rPr lang="en-GB" altLang="en-US" baseline="0" dirty="0" err="1" smtClean="0"/>
              <a:t>hamlat</a:t>
            </a:r>
            <a:r>
              <a:rPr lang="en-GB" altLang="en-US" baseline="0" dirty="0" smtClean="0"/>
              <a:t> </a:t>
            </a:r>
            <a:r>
              <a:rPr lang="en-GB" altLang="en-US" baseline="0" dirty="0" err="1" smtClean="0"/>
              <a:t>träd</a:t>
            </a:r>
            <a:r>
              <a:rPr lang="en-GB" altLang="en-US" baseline="0" dirty="0" smtClean="0"/>
              <a:t> </a:t>
            </a:r>
            <a:r>
              <a:rPr lang="en-GB" altLang="en-US" baseline="0" dirty="0" err="1" smtClean="0"/>
              <a:t>som</a:t>
            </a:r>
            <a:r>
              <a:rPr lang="en-GB" altLang="en-US" baseline="0" dirty="0" smtClean="0"/>
              <a:t> </a:t>
            </a:r>
            <a:r>
              <a:rPr lang="en-GB" altLang="en-US" baseline="0" dirty="0" err="1" smtClean="0"/>
              <a:t>ej</a:t>
            </a:r>
            <a:r>
              <a:rPr lang="en-GB" altLang="en-US" baseline="0" dirty="0" smtClean="0"/>
              <a:t> </a:t>
            </a:r>
            <a:r>
              <a:rPr lang="en-GB" altLang="en-US" baseline="0" dirty="0" err="1" smtClean="0"/>
              <a:t>hamlats</a:t>
            </a:r>
            <a:r>
              <a:rPr lang="en-GB" altLang="en-US" baseline="0" dirty="0" smtClean="0"/>
              <a:t> </a:t>
            </a:r>
            <a:r>
              <a:rPr lang="en-GB" altLang="en-US" baseline="0" dirty="0" err="1" smtClean="0"/>
              <a:t>på</a:t>
            </a:r>
            <a:r>
              <a:rPr lang="en-GB" altLang="en-US" baseline="0" dirty="0" smtClean="0"/>
              <a:t> </a:t>
            </a:r>
            <a:r>
              <a:rPr lang="en-GB" altLang="en-US" baseline="0" dirty="0" err="1" smtClean="0"/>
              <a:t>länge</a:t>
            </a:r>
            <a:r>
              <a:rPr lang="en-GB" altLang="en-US" baseline="0" dirty="0" smtClean="0"/>
              <a:t>). En </a:t>
            </a:r>
            <a:r>
              <a:rPr lang="en-GB" altLang="en-US" baseline="0" dirty="0" err="1" smtClean="0"/>
              <a:t>gren</a:t>
            </a:r>
            <a:r>
              <a:rPr lang="en-GB" altLang="en-US" baseline="0" dirty="0" smtClean="0"/>
              <a:t> </a:t>
            </a:r>
            <a:r>
              <a:rPr lang="en-GB" altLang="en-US" baseline="0" dirty="0" err="1" smtClean="0"/>
              <a:t>har</a:t>
            </a:r>
            <a:r>
              <a:rPr lang="en-GB" altLang="en-US" baseline="0" dirty="0" smtClean="0"/>
              <a:t> </a:t>
            </a:r>
            <a:r>
              <a:rPr lang="en-GB" altLang="en-US" baseline="0" dirty="0" err="1" smtClean="0"/>
              <a:t>nyligen</a:t>
            </a:r>
            <a:r>
              <a:rPr lang="en-GB" altLang="en-US" baseline="0" dirty="0" smtClean="0"/>
              <a:t> </a:t>
            </a:r>
            <a:r>
              <a:rPr lang="en-GB" altLang="en-US" baseline="0" dirty="0" err="1" smtClean="0"/>
              <a:t>fallit</a:t>
            </a:r>
            <a:r>
              <a:rPr lang="en-GB" altLang="en-US" baseline="0" dirty="0" smtClean="0"/>
              <a:t> </a:t>
            </a:r>
            <a:r>
              <a:rPr lang="en-GB" altLang="en-US" baseline="0" dirty="0" err="1" smtClean="0"/>
              <a:t>ner</a:t>
            </a:r>
            <a:r>
              <a:rPr lang="en-GB" altLang="en-US" baseline="0" dirty="0" smtClean="0"/>
              <a:t> </a:t>
            </a:r>
            <a:r>
              <a:rPr lang="en-GB" altLang="en-US" baseline="0" dirty="0" err="1" smtClean="0"/>
              <a:t>och</a:t>
            </a:r>
            <a:r>
              <a:rPr lang="en-GB" altLang="en-US" baseline="0" dirty="0" smtClean="0"/>
              <a:t> </a:t>
            </a:r>
            <a:r>
              <a:rPr lang="en-GB" altLang="en-US" baseline="0" dirty="0" err="1" smtClean="0"/>
              <a:t>det</a:t>
            </a:r>
            <a:r>
              <a:rPr lang="en-GB" altLang="en-US" baseline="0" dirty="0" smtClean="0"/>
              <a:t> </a:t>
            </a:r>
            <a:r>
              <a:rPr lang="en-GB" altLang="en-US" baseline="0" dirty="0" err="1" smtClean="0"/>
              <a:t>finns</a:t>
            </a:r>
            <a:r>
              <a:rPr lang="en-GB" altLang="en-US" baseline="0" dirty="0" smtClean="0"/>
              <a:t> </a:t>
            </a:r>
            <a:r>
              <a:rPr lang="en-GB" altLang="en-US" baseline="0" dirty="0" err="1" smtClean="0"/>
              <a:t>indikationer</a:t>
            </a:r>
            <a:r>
              <a:rPr lang="en-GB" altLang="en-US" baseline="0" dirty="0" smtClean="0"/>
              <a:t> </a:t>
            </a:r>
            <a:r>
              <a:rPr lang="en-GB" altLang="en-US" baseline="0" dirty="0" err="1" smtClean="0"/>
              <a:t>på</a:t>
            </a:r>
            <a:r>
              <a:rPr lang="en-GB" altLang="en-US" baseline="0" dirty="0" smtClean="0"/>
              <a:t> </a:t>
            </a:r>
            <a:r>
              <a:rPr lang="en-GB" altLang="en-US" baseline="0" dirty="0" err="1" smtClean="0"/>
              <a:t>att</a:t>
            </a:r>
            <a:r>
              <a:rPr lang="en-GB" altLang="en-US" baseline="0" dirty="0" smtClean="0"/>
              <a:t> </a:t>
            </a:r>
            <a:r>
              <a:rPr lang="en-GB" altLang="en-US" baseline="0" dirty="0" err="1" smtClean="0"/>
              <a:t>ytterligare</a:t>
            </a:r>
            <a:r>
              <a:rPr lang="en-GB" altLang="en-US" baseline="0" dirty="0" smtClean="0"/>
              <a:t> en </a:t>
            </a:r>
            <a:r>
              <a:rPr lang="en-GB" altLang="en-US" baseline="0" dirty="0" err="1" smtClean="0"/>
              <a:t>föll</a:t>
            </a:r>
            <a:r>
              <a:rPr lang="en-GB" altLang="en-US" baseline="0" dirty="0" smtClean="0"/>
              <a:t> </a:t>
            </a:r>
            <a:r>
              <a:rPr lang="en-GB" altLang="en-US" baseline="0" dirty="0" err="1" smtClean="0"/>
              <a:t>ner</a:t>
            </a:r>
            <a:r>
              <a:rPr lang="en-GB" altLang="en-US" baseline="0" dirty="0" smtClean="0"/>
              <a:t> </a:t>
            </a:r>
            <a:r>
              <a:rPr lang="en-GB" altLang="en-US" baseline="0" dirty="0" err="1" smtClean="0"/>
              <a:t>för</a:t>
            </a:r>
            <a:r>
              <a:rPr lang="en-GB" altLang="en-US" baseline="0" dirty="0" smtClean="0"/>
              <a:t> </a:t>
            </a:r>
            <a:r>
              <a:rPr lang="en-GB" altLang="en-US" baseline="0" dirty="0" err="1" smtClean="0"/>
              <a:t>några</a:t>
            </a:r>
            <a:r>
              <a:rPr lang="en-GB" altLang="en-US" baseline="0" dirty="0" smtClean="0"/>
              <a:t> </a:t>
            </a:r>
            <a:r>
              <a:rPr lang="en-GB" altLang="en-US" baseline="0" dirty="0" err="1" smtClean="0"/>
              <a:t>år</a:t>
            </a:r>
            <a:r>
              <a:rPr lang="en-GB" altLang="en-US" baseline="0" dirty="0" smtClean="0"/>
              <a:t> sedan.</a:t>
            </a:r>
            <a:endParaRPr lang="en-GB" altLang="en-US" dirty="0" smtClean="0"/>
          </a:p>
          <a:p>
            <a:r>
              <a:rPr lang="en-GB" altLang="en-US" dirty="0" err="1" smtClean="0"/>
              <a:t>Trädet</a:t>
            </a:r>
            <a:r>
              <a:rPr lang="en-GB" altLang="en-US" dirty="0" smtClean="0"/>
              <a:t> </a:t>
            </a:r>
            <a:r>
              <a:rPr lang="en-GB" altLang="en-US" dirty="0" err="1" smtClean="0"/>
              <a:t>visar</a:t>
            </a:r>
            <a:r>
              <a:rPr lang="en-GB" altLang="en-US" dirty="0" smtClean="0"/>
              <a:t> </a:t>
            </a:r>
            <a:r>
              <a:rPr lang="en-GB" altLang="en-US" dirty="0" err="1" smtClean="0"/>
              <a:t>tecken</a:t>
            </a:r>
            <a:r>
              <a:rPr lang="en-GB" altLang="en-US" dirty="0" smtClean="0"/>
              <a:t> </a:t>
            </a:r>
            <a:r>
              <a:rPr lang="en-GB" altLang="en-US" dirty="0" err="1" smtClean="0"/>
              <a:t>på</a:t>
            </a:r>
            <a:r>
              <a:rPr lang="en-GB" altLang="en-US" dirty="0" smtClean="0"/>
              <a:t> </a:t>
            </a:r>
            <a:r>
              <a:rPr lang="en-GB" altLang="en-US" dirty="0" err="1" smtClean="0"/>
              <a:t>att</a:t>
            </a:r>
            <a:r>
              <a:rPr lang="en-GB" altLang="en-US" dirty="0" smtClean="0"/>
              <a:t> </a:t>
            </a:r>
            <a:r>
              <a:rPr lang="en-GB" altLang="en-US" dirty="0" err="1" smtClean="0"/>
              <a:t>kunna</a:t>
            </a:r>
            <a:r>
              <a:rPr lang="en-GB" altLang="en-US" baseline="0" dirty="0" smtClean="0"/>
              <a:t> </a:t>
            </a:r>
            <a:r>
              <a:rPr lang="en-GB" altLang="en-US" baseline="0" dirty="0" err="1" smtClean="0"/>
              <a:t>svara</a:t>
            </a:r>
            <a:r>
              <a:rPr lang="en-GB" altLang="en-US" baseline="0" dirty="0" smtClean="0"/>
              <a:t> </a:t>
            </a:r>
            <a:r>
              <a:rPr lang="en-GB" altLang="en-US" baseline="0" dirty="0" err="1" smtClean="0"/>
              <a:t>väl</a:t>
            </a:r>
            <a:r>
              <a:rPr lang="en-GB" altLang="en-US" baseline="0" dirty="0" smtClean="0"/>
              <a:t> </a:t>
            </a:r>
            <a:r>
              <a:rPr lang="en-GB" altLang="en-US" baseline="0" dirty="0" err="1" smtClean="0"/>
              <a:t>på</a:t>
            </a:r>
            <a:r>
              <a:rPr lang="en-GB" altLang="en-US" baseline="0" dirty="0" smtClean="0"/>
              <a:t> </a:t>
            </a:r>
            <a:r>
              <a:rPr lang="en-GB" altLang="en-US" baseline="0" dirty="0" err="1" smtClean="0"/>
              <a:t>beskärning</a:t>
            </a:r>
            <a:r>
              <a:rPr lang="en-GB" altLang="en-US" baseline="0" dirty="0" smtClean="0"/>
              <a:t>/</a:t>
            </a:r>
            <a:r>
              <a:rPr lang="en-GB" altLang="en-US" baseline="0" dirty="0" err="1" smtClean="0"/>
              <a:t>reduktion</a:t>
            </a:r>
            <a:r>
              <a:rPr lang="en-GB" altLang="en-US" baseline="0" dirty="0" smtClean="0"/>
              <a:t>.</a:t>
            </a:r>
            <a:endParaRPr lang="en-GB" altLang="en-US" dirty="0" smtClean="0"/>
          </a:p>
          <a:p>
            <a:r>
              <a:rPr lang="en-GB" altLang="en-US" dirty="0" err="1" smtClean="0"/>
              <a:t>Trädet</a:t>
            </a:r>
            <a:r>
              <a:rPr lang="en-GB" altLang="en-US" dirty="0" smtClean="0"/>
              <a:t> </a:t>
            </a:r>
            <a:r>
              <a:rPr lang="en-GB" altLang="en-US" dirty="0" err="1" smtClean="0"/>
              <a:t>växer</a:t>
            </a:r>
            <a:r>
              <a:rPr lang="en-GB" altLang="en-US" dirty="0" smtClean="0"/>
              <a:t> </a:t>
            </a:r>
            <a:r>
              <a:rPr lang="en-GB" altLang="en-US" dirty="0" err="1" smtClean="0"/>
              <a:t>på</a:t>
            </a:r>
            <a:r>
              <a:rPr lang="en-GB" altLang="en-US" dirty="0" smtClean="0"/>
              <a:t> en </a:t>
            </a:r>
            <a:r>
              <a:rPr lang="en-GB" altLang="en-US" dirty="0" err="1" smtClean="0"/>
              <a:t>vall</a:t>
            </a:r>
            <a:r>
              <a:rPr lang="en-GB" altLang="en-US" dirty="0" smtClean="0"/>
              <a:t> </a:t>
            </a:r>
            <a:r>
              <a:rPr lang="en-GB" altLang="en-US" dirty="0" err="1" smtClean="0"/>
              <a:t>tillhörande</a:t>
            </a:r>
            <a:r>
              <a:rPr lang="en-GB" altLang="en-US" dirty="0" smtClean="0"/>
              <a:t> en </a:t>
            </a:r>
            <a:r>
              <a:rPr lang="en-GB" altLang="en-US" dirty="0" err="1" smtClean="0"/>
              <a:t>fornlämning</a:t>
            </a:r>
            <a:r>
              <a:rPr lang="en-GB" altLang="en-US" dirty="0" smtClean="0"/>
              <a:t> – </a:t>
            </a:r>
            <a:r>
              <a:rPr lang="en-GB" altLang="en-US" dirty="0" err="1" smtClean="0"/>
              <a:t>finns</a:t>
            </a:r>
            <a:r>
              <a:rPr lang="en-GB" altLang="en-US" dirty="0" smtClean="0"/>
              <a:t> </a:t>
            </a:r>
            <a:r>
              <a:rPr lang="en-GB" altLang="en-US" dirty="0" err="1" smtClean="0"/>
              <a:t>här</a:t>
            </a:r>
            <a:r>
              <a:rPr lang="en-GB" altLang="en-US" dirty="0" smtClean="0"/>
              <a:t> </a:t>
            </a:r>
            <a:r>
              <a:rPr lang="en-GB" altLang="en-US" dirty="0" err="1" smtClean="0"/>
              <a:t>arkeologiska</a:t>
            </a:r>
            <a:r>
              <a:rPr lang="en-GB" altLang="en-US" baseline="0" dirty="0" smtClean="0"/>
              <a:t> </a:t>
            </a:r>
            <a:r>
              <a:rPr lang="en-GB" altLang="en-US" baseline="0" dirty="0" err="1" smtClean="0"/>
              <a:t>hänsyn</a:t>
            </a:r>
            <a:r>
              <a:rPr lang="en-GB" altLang="en-US" baseline="0" dirty="0" smtClean="0"/>
              <a:t> </a:t>
            </a:r>
            <a:r>
              <a:rPr lang="en-GB" altLang="en-US" baseline="0" dirty="0" err="1" smtClean="0"/>
              <a:t>att</a:t>
            </a:r>
            <a:r>
              <a:rPr lang="en-GB" altLang="en-US" baseline="0" dirty="0" smtClean="0"/>
              <a:t> ta?</a:t>
            </a:r>
            <a:r>
              <a:rPr lang="en-GB" altLang="en-US" dirty="0" smtClean="0"/>
              <a:t> </a:t>
            </a:r>
          </a:p>
          <a:p>
            <a:endParaRPr lang="en-GB" altLang="en-US" dirty="0" smtClean="0"/>
          </a:p>
          <a:p>
            <a:r>
              <a:rPr lang="en-GB" altLang="en-US" dirty="0" err="1" smtClean="0"/>
              <a:t>Skötselrekommendationer</a:t>
            </a:r>
            <a:r>
              <a:rPr lang="en-GB" altLang="en-US" dirty="0" smtClean="0"/>
              <a:t>:</a:t>
            </a:r>
          </a:p>
          <a:p>
            <a:r>
              <a:rPr lang="en-GB" altLang="en-US" dirty="0" err="1" smtClean="0"/>
              <a:t>Stegvis</a:t>
            </a:r>
            <a:r>
              <a:rPr lang="en-GB" altLang="en-US" dirty="0" smtClean="0"/>
              <a:t> </a:t>
            </a:r>
            <a:r>
              <a:rPr lang="en-GB" altLang="en-US" dirty="0" err="1" smtClean="0"/>
              <a:t>reduktion</a:t>
            </a:r>
            <a:r>
              <a:rPr lang="en-GB" altLang="en-US" dirty="0" smtClean="0"/>
              <a:t> </a:t>
            </a:r>
            <a:r>
              <a:rPr lang="en-GB" altLang="en-US" dirty="0" err="1" smtClean="0"/>
              <a:t>av</a:t>
            </a:r>
            <a:r>
              <a:rPr lang="en-GB" altLang="en-US" dirty="0" smtClean="0"/>
              <a:t> </a:t>
            </a:r>
            <a:r>
              <a:rPr lang="en-GB" altLang="en-US" dirty="0" err="1" smtClean="0"/>
              <a:t>kronans</a:t>
            </a:r>
            <a:r>
              <a:rPr lang="en-GB" altLang="en-US" dirty="0" smtClean="0"/>
              <a:t> </a:t>
            </a:r>
            <a:r>
              <a:rPr lang="en-GB" altLang="en-US" dirty="0" err="1" smtClean="0"/>
              <a:t>vikt</a:t>
            </a:r>
            <a:r>
              <a:rPr lang="en-GB" altLang="en-US" dirty="0" smtClean="0"/>
              <a:t> </a:t>
            </a:r>
            <a:r>
              <a:rPr lang="en-GB" altLang="en-US" dirty="0" err="1" smtClean="0"/>
              <a:t>och</a:t>
            </a:r>
            <a:r>
              <a:rPr lang="en-GB" altLang="en-US" dirty="0" smtClean="0"/>
              <a:t> </a:t>
            </a:r>
            <a:r>
              <a:rPr lang="en-GB" altLang="en-US" dirty="0" err="1" smtClean="0"/>
              <a:t>vindfång</a:t>
            </a:r>
            <a:r>
              <a:rPr lang="en-GB" altLang="en-US" dirty="0" smtClean="0"/>
              <a:t> </a:t>
            </a:r>
            <a:r>
              <a:rPr lang="en-GB" altLang="en-US" dirty="0" err="1" smtClean="0"/>
              <a:t>skulle</a:t>
            </a:r>
            <a:r>
              <a:rPr lang="en-GB" altLang="en-US" dirty="0" smtClean="0"/>
              <a:t> </a:t>
            </a:r>
            <a:r>
              <a:rPr lang="en-GB" altLang="en-US" dirty="0" err="1" smtClean="0"/>
              <a:t>förhindra</a:t>
            </a:r>
            <a:r>
              <a:rPr lang="en-GB" altLang="en-US" dirty="0" smtClean="0"/>
              <a:t> </a:t>
            </a:r>
            <a:r>
              <a:rPr lang="en-GB" altLang="en-US" dirty="0" err="1" smtClean="0"/>
              <a:t>att</a:t>
            </a:r>
            <a:r>
              <a:rPr lang="en-GB" altLang="en-US" dirty="0" smtClean="0"/>
              <a:t> </a:t>
            </a:r>
            <a:r>
              <a:rPr lang="en-GB" altLang="en-US" dirty="0" err="1" smtClean="0"/>
              <a:t>trädet</a:t>
            </a:r>
            <a:r>
              <a:rPr lang="en-GB" altLang="en-US" dirty="0" smtClean="0"/>
              <a:t> </a:t>
            </a:r>
            <a:r>
              <a:rPr lang="en-GB" altLang="en-US" dirty="0" err="1" smtClean="0"/>
              <a:t>bryts</a:t>
            </a:r>
            <a:r>
              <a:rPr lang="en-GB" altLang="en-US" dirty="0" smtClean="0"/>
              <a:t> </a:t>
            </a:r>
            <a:r>
              <a:rPr lang="en-GB" altLang="en-US" dirty="0" err="1" smtClean="0"/>
              <a:t>sönder</a:t>
            </a:r>
            <a:r>
              <a:rPr lang="en-GB" altLang="en-US" dirty="0" smtClean="0"/>
              <a:t> </a:t>
            </a:r>
            <a:r>
              <a:rPr lang="en-GB" altLang="en-US" dirty="0" err="1" smtClean="0"/>
              <a:t>och</a:t>
            </a:r>
            <a:r>
              <a:rPr lang="en-GB" altLang="en-US" dirty="0" smtClean="0"/>
              <a:t> </a:t>
            </a:r>
            <a:r>
              <a:rPr lang="en-GB" altLang="en-US" dirty="0" err="1" smtClean="0"/>
              <a:t>dessutom</a:t>
            </a:r>
            <a:r>
              <a:rPr lang="en-GB" altLang="en-US" dirty="0" smtClean="0"/>
              <a:t> </a:t>
            </a:r>
            <a:r>
              <a:rPr lang="en-GB" altLang="en-US" dirty="0" err="1" smtClean="0"/>
              <a:t>förhindra</a:t>
            </a:r>
            <a:r>
              <a:rPr lang="en-GB" altLang="en-US" dirty="0" smtClean="0"/>
              <a:t> </a:t>
            </a:r>
            <a:r>
              <a:rPr lang="en-GB" altLang="en-US" dirty="0" err="1" smtClean="0"/>
              <a:t>skador</a:t>
            </a:r>
            <a:r>
              <a:rPr lang="en-GB" altLang="en-US" dirty="0" smtClean="0"/>
              <a:t> </a:t>
            </a:r>
            <a:r>
              <a:rPr lang="en-GB" altLang="en-US" dirty="0" err="1" smtClean="0"/>
              <a:t>på</a:t>
            </a:r>
            <a:r>
              <a:rPr lang="en-GB" altLang="en-US" dirty="0" smtClean="0"/>
              <a:t> </a:t>
            </a:r>
            <a:r>
              <a:rPr lang="en-GB" altLang="en-US" dirty="0" err="1" smtClean="0"/>
              <a:t>fornlämningen</a:t>
            </a:r>
            <a:r>
              <a:rPr lang="en-GB" altLang="en-US" dirty="0" smtClean="0"/>
              <a:t>.</a:t>
            </a:r>
          </a:p>
          <a:p>
            <a:r>
              <a:rPr lang="en-GB" altLang="en-US" dirty="0" smtClean="0"/>
              <a:t>Om </a:t>
            </a:r>
            <a:r>
              <a:rPr lang="en-GB" altLang="en-US" dirty="0" err="1" smtClean="0"/>
              <a:t>större</a:t>
            </a:r>
            <a:r>
              <a:rPr lang="en-GB" altLang="en-US" dirty="0" smtClean="0"/>
              <a:t> </a:t>
            </a:r>
            <a:r>
              <a:rPr lang="en-GB" altLang="en-US" dirty="0" err="1" smtClean="0"/>
              <a:t>grenar</a:t>
            </a:r>
            <a:r>
              <a:rPr lang="en-GB" altLang="en-US" dirty="0" smtClean="0"/>
              <a:t> </a:t>
            </a:r>
            <a:r>
              <a:rPr lang="en-GB" altLang="en-US" dirty="0" err="1" smtClean="0"/>
              <a:t>kapas</a:t>
            </a:r>
            <a:r>
              <a:rPr lang="en-GB" altLang="en-US" dirty="0" smtClean="0"/>
              <a:t> </a:t>
            </a:r>
            <a:r>
              <a:rPr lang="en-GB" altLang="en-US" dirty="0" err="1" smtClean="0"/>
              <a:t>av</a:t>
            </a:r>
            <a:r>
              <a:rPr lang="en-GB" altLang="en-US" dirty="0" smtClean="0"/>
              <a:t> </a:t>
            </a:r>
            <a:r>
              <a:rPr lang="en-GB" altLang="en-US" dirty="0" err="1" smtClean="0"/>
              <a:t>måste</a:t>
            </a:r>
            <a:r>
              <a:rPr lang="en-GB" altLang="en-US" dirty="0" smtClean="0"/>
              <a:t> man </a:t>
            </a:r>
            <a:r>
              <a:rPr lang="en-GB" altLang="en-US" dirty="0" err="1" smtClean="0"/>
              <a:t>kanske</a:t>
            </a:r>
            <a:r>
              <a:rPr lang="en-GB" altLang="en-US" dirty="0" smtClean="0"/>
              <a:t> </a:t>
            </a:r>
            <a:r>
              <a:rPr lang="en-GB" altLang="en-US" dirty="0" err="1" smtClean="0"/>
              <a:t>vidta</a:t>
            </a:r>
            <a:r>
              <a:rPr lang="en-GB" altLang="en-US" dirty="0" smtClean="0"/>
              <a:t> </a:t>
            </a:r>
            <a:r>
              <a:rPr lang="en-GB" altLang="en-US" dirty="0" err="1" smtClean="0"/>
              <a:t>åtgärder</a:t>
            </a:r>
            <a:r>
              <a:rPr lang="en-GB" altLang="en-US" dirty="0" smtClean="0"/>
              <a:t> </a:t>
            </a:r>
            <a:r>
              <a:rPr lang="en-GB" altLang="en-US" dirty="0" err="1" smtClean="0"/>
              <a:t>för</a:t>
            </a:r>
            <a:r>
              <a:rPr lang="en-GB" altLang="en-US" dirty="0" smtClean="0"/>
              <a:t> </a:t>
            </a:r>
            <a:r>
              <a:rPr lang="en-GB" altLang="en-US" dirty="0" err="1" smtClean="0"/>
              <a:t>att</a:t>
            </a:r>
            <a:r>
              <a:rPr lang="en-GB" altLang="en-US" dirty="0" smtClean="0"/>
              <a:t> </a:t>
            </a:r>
            <a:r>
              <a:rPr lang="en-GB" altLang="en-US" dirty="0" err="1" smtClean="0"/>
              <a:t>skydda</a:t>
            </a:r>
            <a:r>
              <a:rPr lang="en-GB" altLang="en-US" dirty="0" smtClean="0"/>
              <a:t> </a:t>
            </a:r>
            <a:r>
              <a:rPr lang="en-GB" altLang="en-US" dirty="0" err="1" smtClean="0"/>
              <a:t>fornlämningsvallen</a:t>
            </a:r>
            <a:r>
              <a:rPr lang="en-GB" altLang="en-US" dirty="0" smtClean="0"/>
              <a:t> </a:t>
            </a:r>
            <a:r>
              <a:rPr lang="en-GB" altLang="en-US" dirty="0" err="1" smtClean="0"/>
              <a:t>när</a:t>
            </a:r>
            <a:r>
              <a:rPr lang="en-GB" altLang="en-US" dirty="0" smtClean="0"/>
              <a:t> de faller</a:t>
            </a:r>
            <a:r>
              <a:rPr lang="en-GB" altLang="en-US" baseline="0" dirty="0" smtClean="0"/>
              <a:t> </a:t>
            </a:r>
            <a:r>
              <a:rPr lang="en-GB" altLang="en-US" baseline="0" dirty="0" err="1" smtClean="0"/>
              <a:t>ner</a:t>
            </a:r>
            <a:r>
              <a:rPr lang="en-GB" altLang="en-US" baseline="0" dirty="0" smtClean="0"/>
              <a:t>.</a:t>
            </a:r>
            <a:r>
              <a:rPr lang="en-GB" altLang="en-US" dirty="0" smtClean="0"/>
              <a:t> </a:t>
            </a:r>
          </a:p>
          <a:p>
            <a:endParaRPr lang="en-GB" altLang="en-US" dirty="0" smtClean="0"/>
          </a:p>
          <a:p>
            <a:r>
              <a:rPr lang="en-GB" altLang="en-US" dirty="0" err="1" smtClean="0"/>
              <a:t>Diskussionspunkter</a:t>
            </a:r>
            <a:r>
              <a:rPr lang="en-GB" altLang="en-US" dirty="0" smtClean="0"/>
              <a:t>:</a:t>
            </a:r>
          </a:p>
          <a:p>
            <a:r>
              <a:rPr lang="en-GB" altLang="en-US" dirty="0" err="1" smtClean="0"/>
              <a:t>Kan</a:t>
            </a:r>
            <a:r>
              <a:rPr lang="en-GB" altLang="en-US" dirty="0" smtClean="0"/>
              <a:t> man </a:t>
            </a:r>
            <a:r>
              <a:rPr lang="en-GB" altLang="en-US" dirty="0" err="1" smtClean="0"/>
              <a:t>välja</a:t>
            </a:r>
            <a:r>
              <a:rPr lang="en-GB" altLang="en-US" dirty="0" smtClean="0"/>
              <a:t> </a:t>
            </a:r>
            <a:r>
              <a:rPr lang="en-GB" altLang="en-US" dirty="0" err="1" smtClean="0"/>
              <a:t>att</a:t>
            </a:r>
            <a:r>
              <a:rPr lang="en-GB" altLang="en-US" dirty="0" smtClean="0"/>
              <a:t> </a:t>
            </a:r>
            <a:r>
              <a:rPr lang="en-GB" altLang="en-US" dirty="0" err="1" smtClean="0"/>
              <a:t>inte</a:t>
            </a:r>
            <a:r>
              <a:rPr lang="en-GB" altLang="en-US" dirty="0" smtClean="0"/>
              <a:t> </a:t>
            </a:r>
            <a:r>
              <a:rPr lang="en-GB" altLang="en-US" dirty="0" err="1" smtClean="0"/>
              <a:t>göra</a:t>
            </a:r>
            <a:r>
              <a:rPr lang="en-GB" altLang="en-US" dirty="0" smtClean="0"/>
              <a:t> </a:t>
            </a:r>
            <a:r>
              <a:rPr lang="en-GB" altLang="en-US" dirty="0" err="1" smtClean="0"/>
              <a:t>något</a:t>
            </a:r>
            <a:r>
              <a:rPr lang="en-GB" altLang="en-US" dirty="0" smtClean="0"/>
              <a:t> </a:t>
            </a:r>
            <a:r>
              <a:rPr lang="en-GB" altLang="en-US" dirty="0" err="1" smtClean="0"/>
              <a:t>och</a:t>
            </a:r>
            <a:r>
              <a:rPr lang="en-GB" altLang="en-US" dirty="0" smtClean="0"/>
              <a:t> </a:t>
            </a:r>
            <a:r>
              <a:rPr lang="en-GB" altLang="en-US" dirty="0" err="1" smtClean="0"/>
              <a:t>låta</a:t>
            </a:r>
            <a:r>
              <a:rPr lang="en-GB" altLang="en-US" baseline="0" dirty="0" smtClean="0"/>
              <a:t> </a:t>
            </a:r>
            <a:r>
              <a:rPr lang="en-GB" altLang="en-US" baseline="0" dirty="0" err="1" smtClean="0"/>
              <a:t>trädet</a:t>
            </a:r>
            <a:r>
              <a:rPr lang="en-GB" altLang="en-US" baseline="0" dirty="0" smtClean="0"/>
              <a:t> </a:t>
            </a:r>
            <a:r>
              <a:rPr lang="en-GB" altLang="en-US" baseline="0" dirty="0" err="1" smtClean="0"/>
              <a:t>sköta</a:t>
            </a:r>
            <a:r>
              <a:rPr lang="en-GB" altLang="en-US" baseline="0" dirty="0" smtClean="0"/>
              <a:t> sig </a:t>
            </a:r>
            <a:r>
              <a:rPr lang="en-GB" altLang="en-US" baseline="0" dirty="0" err="1" smtClean="0"/>
              <a:t>själv</a:t>
            </a:r>
            <a:r>
              <a:rPr lang="en-GB" altLang="en-US" dirty="0" smtClean="0"/>
              <a:t>?</a:t>
            </a:r>
          </a:p>
          <a:p>
            <a:endParaRPr lang="en-GB" altLang="en-US" dirty="0" smtClean="0"/>
          </a:p>
        </p:txBody>
      </p:sp>
      <p:sp>
        <p:nvSpPr>
          <p:cNvPr id="200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4AB9A96-6921-4676-BF0D-21BF3C261180}" type="slidenum">
              <a:rPr lang="en-GB" altLang="en-US" smtClean="0"/>
              <a:pPr eaLnBrk="1" hangingPunct="1"/>
              <a:t>14</a:t>
            </a:fld>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Slide Image Placeholder 1"/>
          <p:cNvSpPr>
            <a:spLocks noGrp="1" noRot="1" noChangeAspect="1" noTextEdit="1"/>
          </p:cNvSpPr>
          <p:nvPr>
            <p:ph type="sldImg"/>
          </p:nvPr>
        </p:nvSpPr>
        <p:spPr>
          <a:ln/>
        </p:spPr>
      </p:sp>
      <p:sp>
        <p:nvSpPr>
          <p:cNvPr id="2048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Noteringar:</a:t>
            </a:r>
          </a:p>
          <a:p>
            <a:r>
              <a:rPr lang="sv-SE" altLang="en-US" dirty="0" smtClean="0"/>
              <a:t>Äkta kastanj i bokplantering,</a:t>
            </a:r>
            <a:r>
              <a:rPr lang="sv-SE" altLang="en-US" baseline="0" dirty="0" smtClean="0"/>
              <a:t> intill en väg där ett </a:t>
            </a:r>
            <a:r>
              <a:rPr lang="sv-SE" altLang="en-US" baseline="0" dirty="0" err="1" smtClean="0"/>
              <a:t>minitåg</a:t>
            </a:r>
            <a:r>
              <a:rPr lang="sv-SE" altLang="en-US" baseline="0" dirty="0" smtClean="0"/>
              <a:t> för turister passera regelbundet!</a:t>
            </a:r>
            <a:endParaRPr lang="sv-SE" altLang="en-US" dirty="0" smtClean="0"/>
          </a:p>
          <a:p>
            <a:endParaRPr lang="sv-SE" altLang="en-US" dirty="0" smtClean="0"/>
          </a:p>
          <a:p>
            <a:r>
              <a:rPr lang="sv-SE" altLang="en-US" dirty="0" smtClean="0"/>
              <a:t>Skötselrekommendationer:</a:t>
            </a:r>
          </a:p>
          <a:p>
            <a:r>
              <a:rPr lang="sv-SE" altLang="en-US" dirty="0" smtClean="0"/>
              <a:t>Kan man flytta vägen?!!</a:t>
            </a:r>
          </a:p>
          <a:p>
            <a:endParaRPr lang="sv-SE" altLang="en-US" dirty="0" smtClean="0"/>
          </a:p>
          <a:p>
            <a:r>
              <a:rPr lang="sv-SE" altLang="en-US" dirty="0" smtClean="0"/>
              <a:t>Diskussionspunkter:</a:t>
            </a:r>
          </a:p>
          <a:p>
            <a:r>
              <a:rPr lang="sv-SE" altLang="en-US" dirty="0" smtClean="0"/>
              <a:t>Vilket var på plats först – trädet eller vägen?</a:t>
            </a:r>
          </a:p>
          <a:p>
            <a:r>
              <a:rPr lang="sv-SE" altLang="en-US" dirty="0" smtClean="0"/>
              <a:t>Skuggtålighet för äkta kastanj jämfört med bok?</a:t>
            </a:r>
          </a:p>
          <a:p>
            <a:r>
              <a:rPr lang="sv-SE" altLang="en-US" dirty="0" smtClean="0"/>
              <a:t>Vad</a:t>
            </a:r>
            <a:r>
              <a:rPr lang="sv-SE" altLang="en-US" baseline="0" dirty="0" smtClean="0"/>
              <a:t> blir effekterna om man röjer bort bokarna – är dessa enbart positiva?</a:t>
            </a:r>
            <a:endParaRPr lang="sv-SE" altLang="en-US" dirty="0" smtClean="0"/>
          </a:p>
        </p:txBody>
      </p:sp>
      <p:sp>
        <p:nvSpPr>
          <p:cNvPr id="2048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4453D34-4984-4DAA-B36A-F03CB241B1C6}" type="slidenum">
              <a:rPr lang="en-GB" altLang="en-US" smtClean="0"/>
              <a:pPr eaLnBrk="1" hangingPunct="1"/>
              <a:t>15</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a:ln/>
        </p:spPr>
      </p:sp>
      <p:sp>
        <p:nvSpPr>
          <p:cNvPr id="205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Noteringar: Träd i en trädgårdsanläggning.</a:t>
            </a:r>
            <a:endParaRPr lang="sv-SE" altLang="en-US" baseline="0" dirty="0" smtClean="0"/>
          </a:p>
          <a:p>
            <a:endParaRPr lang="sv-SE" altLang="en-US" baseline="0" dirty="0" smtClean="0"/>
          </a:p>
          <a:p>
            <a:r>
              <a:rPr lang="sv-SE" altLang="en-US" baseline="0" dirty="0" smtClean="0"/>
              <a:t>Skötselrekommendationer:</a:t>
            </a:r>
          </a:p>
          <a:p>
            <a:r>
              <a:rPr lang="sv-SE" altLang="en-US" dirty="0" smtClean="0"/>
              <a:t>Är detta ett träd som behöver trädvårdsåtgärder eller kan det lämnas att sköta sig själv?</a:t>
            </a:r>
          </a:p>
          <a:p>
            <a:endParaRPr lang="sv-SE" altLang="en-US" dirty="0" smtClean="0"/>
          </a:p>
          <a:p>
            <a:r>
              <a:rPr lang="sv-SE" altLang="en-US" dirty="0" smtClean="0"/>
              <a:t>Diskussionspunkter:</a:t>
            </a:r>
            <a:endParaRPr lang="sv-SE" altLang="en-US" baseline="0" dirty="0" smtClean="0"/>
          </a:p>
          <a:p>
            <a:r>
              <a:rPr lang="sv-SE" altLang="en-US" dirty="0" smtClean="0"/>
              <a:t>Vilka naturliga processer är verksamma i detta träd?</a:t>
            </a:r>
            <a:endParaRPr lang="en-GB" altLang="en-US" dirty="0" smtClean="0"/>
          </a:p>
        </p:txBody>
      </p:sp>
      <p:sp>
        <p:nvSpPr>
          <p:cNvPr id="205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07540A4-1183-40CF-A994-60294AB81A33}" type="slidenum">
              <a:rPr lang="en-GB" altLang="en-US" smtClean="0"/>
              <a:pPr eaLnBrk="1" hangingPunct="1"/>
              <a:t>16</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Noteringar</a:t>
            </a:r>
            <a:r>
              <a:rPr lang="en-GB" dirty="0" smtClean="0"/>
              <a:t>:</a:t>
            </a:r>
          </a:p>
          <a:p>
            <a:r>
              <a:rPr lang="en-GB" dirty="0" err="1" smtClean="0"/>
              <a:t>Trädet</a:t>
            </a:r>
            <a:r>
              <a:rPr lang="en-GB" dirty="0" smtClean="0"/>
              <a:t> </a:t>
            </a:r>
            <a:r>
              <a:rPr lang="en-GB" dirty="0" err="1" smtClean="0"/>
              <a:t>växer</a:t>
            </a:r>
            <a:r>
              <a:rPr lang="en-GB" dirty="0" smtClean="0"/>
              <a:t> </a:t>
            </a:r>
            <a:r>
              <a:rPr lang="en-GB" dirty="0" err="1" smtClean="0"/>
              <a:t>i</a:t>
            </a:r>
            <a:r>
              <a:rPr lang="en-GB" dirty="0" smtClean="0"/>
              <a:t> en </a:t>
            </a:r>
            <a:r>
              <a:rPr lang="en-GB" dirty="0" err="1" smtClean="0"/>
              <a:t>större</a:t>
            </a:r>
            <a:r>
              <a:rPr lang="en-GB" baseline="0" dirty="0" smtClean="0"/>
              <a:t> </a:t>
            </a:r>
            <a:r>
              <a:rPr lang="en-GB" baseline="0" dirty="0" err="1" smtClean="0"/>
              <a:t>hagmark</a:t>
            </a:r>
            <a:r>
              <a:rPr lang="en-GB" baseline="0" dirty="0" smtClean="0"/>
              <a:t> med </a:t>
            </a:r>
            <a:r>
              <a:rPr lang="en-GB" baseline="0" dirty="0" err="1" smtClean="0"/>
              <a:t>flera</a:t>
            </a:r>
            <a:r>
              <a:rPr lang="en-GB" baseline="0" dirty="0" smtClean="0"/>
              <a:t> </a:t>
            </a:r>
            <a:r>
              <a:rPr lang="en-GB" baseline="0" dirty="0" err="1" smtClean="0"/>
              <a:t>liknande</a:t>
            </a:r>
            <a:r>
              <a:rPr lang="en-GB" baseline="0" dirty="0" smtClean="0"/>
              <a:t> </a:t>
            </a:r>
            <a:r>
              <a:rPr lang="en-GB" baseline="0" dirty="0" err="1" smtClean="0"/>
              <a:t>avenbokar</a:t>
            </a:r>
            <a:r>
              <a:rPr lang="en-GB" baseline="0" dirty="0" smtClean="0"/>
              <a:t>. </a:t>
            </a:r>
            <a:r>
              <a:rPr lang="en-GB" baseline="0" dirty="0" err="1" smtClean="0"/>
              <a:t>Detta</a:t>
            </a:r>
            <a:r>
              <a:rPr lang="en-GB" baseline="0" dirty="0" smtClean="0"/>
              <a:t> </a:t>
            </a:r>
            <a:r>
              <a:rPr lang="en-GB" baseline="0" dirty="0" err="1" smtClean="0"/>
              <a:t>träd</a:t>
            </a:r>
            <a:r>
              <a:rPr lang="en-GB" baseline="0" dirty="0" smtClean="0"/>
              <a:t> </a:t>
            </a:r>
            <a:r>
              <a:rPr lang="en-GB" baseline="0" dirty="0" err="1" smtClean="0"/>
              <a:t>står</a:t>
            </a:r>
            <a:r>
              <a:rPr lang="en-GB" baseline="0" dirty="0" smtClean="0"/>
              <a:t> </a:t>
            </a:r>
            <a:r>
              <a:rPr lang="en-GB" baseline="0" dirty="0" err="1" smtClean="0"/>
              <a:t>nära</a:t>
            </a:r>
            <a:r>
              <a:rPr lang="en-GB" baseline="0" dirty="0" smtClean="0"/>
              <a:t> en </a:t>
            </a:r>
            <a:r>
              <a:rPr lang="en-GB" baseline="0" dirty="0" err="1" smtClean="0"/>
              <a:t>av</a:t>
            </a:r>
            <a:r>
              <a:rPr lang="en-GB" baseline="0" dirty="0" smtClean="0"/>
              <a:t> </a:t>
            </a:r>
            <a:r>
              <a:rPr lang="en-GB" baseline="0" dirty="0" err="1" smtClean="0"/>
              <a:t>fåraherdarnas</a:t>
            </a:r>
            <a:r>
              <a:rPr lang="en-GB" baseline="0" dirty="0" smtClean="0"/>
              <a:t> </a:t>
            </a:r>
            <a:r>
              <a:rPr lang="en-GB" baseline="0" dirty="0" err="1" smtClean="0"/>
              <a:t>viste</a:t>
            </a:r>
            <a:r>
              <a:rPr lang="en-GB" baseline="0" dirty="0" smtClean="0"/>
              <a:t>.</a:t>
            </a:r>
          </a:p>
          <a:p>
            <a:endParaRPr lang="en-GB" baseline="0" dirty="0" smtClean="0"/>
          </a:p>
          <a:p>
            <a:r>
              <a:rPr lang="en-GB" baseline="0" dirty="0" err="1" smtClean="0"/>
              <a:t>Skötselrekommendationer</a:t>
            </a:r>
            <a:r>
              <a:rPr lang="en-GB" baseline="0" dirty="0" smtClean="0"/>
              <a:t>:</a:t>
            </a:r>
          </a:p>
          <a:p>
            <a:r>
              <a:rPr lang="en-GB" baseline="0" dirty="0" err="1" smtClean="0"/>
              <a:t>Försök</a:t>
            </a:r>
            <a:r>
              <a:rPr lang="en-GB" baseline="0" dirty="0" smtClean="0"/>
              <a:t> </a:t>
            </a:r>
            <a:r>
              <a:rPr lang="en-GB" baseline="0" dirty="0" err="1" smtClean="0"/>
              <a:t>reducera</a:t>
            </a:r>
            <a:r>
              <a:rPr lang="en-GB" baseline="0" dirty="0" smtClean="0"/>
              <a:t> </a:t>
            </a:r>
            <a:r>
              <a:rPr lang="en-GB" baseline="0" dirty="0" err="1" smtClean="0"/>
              <a:t>fårens</a:t>
            </a:r>
            <a:r>
              <a:rPr lang="en-GB" baseline="0" dirty="0" smtClean="0"/>
              <a:t> </a:t>
            </a:r>
            <a:r>
              <a:rPr lang="en-GB" baseline="0" dirty="0" err="1" smtClean="0"/>
              <a:t>påverkan</a:t>
            </a:r>
            <a:r>
              <a:rPr lang="en-GB" baseline="0" dirty="0" smtClean="0"/>
              <a:t> runt </a:t>
            </a:r>
            <a:r>
              <a:rPr lang="en-GB" baseline="0" dirty="0" err="1" smtClean="0"/>
              <a:t>stambasen</a:t>
            </a:r>
            <a:r>
              <a:rPr lang="en-GB" baseline="0" dirty="0" smtClean="0"/>
              <a:t> (</a:t>
            </a:r>
            <a:r>
              <a:rPr lang="en-GB" baseline="0" dirty="0" err="1" smtClean="0"/>
              <a:t>genom</a:t>
            </a:r>
            <a:r>
              <a:rPr lang="en-GB" baseline="0" dirty="0" smtClean="0"/>
              <a:t> </a:t>
            </a:r>
            <a:r>
              <a:rPr lang="en-GB" baseline="0" dirty="0" err="1" smtClean="0"/>
              <a:t>att</a:t>
            </a:r>
            <a:r>
              <a:rPr lang="en-GB" baseline="0" dirty="0" smtClean="0"/>
              <a:t> </a:t>
            </a:r>
            <a:r>
              <a:rPr lang="en-GB" baseline="0" dirty="0" err="1" smtClean="0"/>
              <a:t>lägga</a:t>
            </a:r>
            <a:r>
              <a:rPr lang="en-GB" baseline="0" dirty="0" smtClean="0"/>
              <a:t> </a:t>
            </a:r>
            <a:r>
              <a:rPr lang="en-GB" baseline="0" dirty="0" err="1" smtClean="0"/>
              <a:t>ut</a:t>
            </a:r>
            <a:r>
              <a:rPr lang="en-GB" baseline="0" dirty="0" smtClean="0"/>
              <a:t> </a:t>
            </a:r>
            <a:r>
              <a:rPr lang="en-GB" baseline="0" dirty="0" err="1" smtClean="0"/>
              <a:t>ris</a:t>
            </a:r>
            <a:r>
              <a:rPr lang="en-GB" baseline="0" dirty="0" smtClean="0"/>
              <a:t>/</a:t>
            </a:r>
            <a:r>
              <a:rPr lang="en-GB" baseline="0" dirty="0" err="1" smtClean="0"/>
              <a:t>röjningsrester</a:t>
            </a:r>
            <a:r>
              <a:rPr lang="en-GB" baseline="0" dirty="0" smtClean="0"/>
              <a:t>, </a:t>
            </a:r>
            <a:r>
              <a:rPr lang="en-GB" baseline="0" dirty="0" err="1" smtClean="0"/>
              <a:t>stängsel</a:t>
            </a:r>
            <a:r>
              <a:rPr lang="en-GB" baseline="0" dirty="0" smtClean="0"/>
              <a:t> </a:t>
            </a:r>
            <a:r>
              <a:rPr lang="en-GB" baseline="0" dirty="0" err="1" smtClean="0"/>
              <a:t>eller</a:t>
            </a:r>
            <a:r>
              <a:rPr lang="en-GB" baseline="0" dirty="0" smtClean="0"/>
              <a:t> </a:t>
            </a:r>
            <a:r>
              <a:rPr lang="en-GB" baseline="0" dirty="0" err="1" smtClean="0"/>
              <a:t>liknande</a:t>
            </a:r>
            <a:r>
              <a:rPr lang="en-GB" baseline="0" dirty="0" smtClean="0"/>
              <a:t>, </a:t>
            </a:r>
            <a:r>
              <a:rPr lang="en-GB" baseline="0" dirty="0" err="1" smtClean="0"/>
              <a:t>aktivare</a:t>
            </a:r>
            <a:r>
              <a:rPr lang="en-GB" baseline="0" dirty="0" smtClean="0"/>
              <a:t> </a:t>
            </a:r>
            <a:r>
              <a:rPr lang="en-GB" baseline="0" dirty="0" err="1" smtClean="0"/>
              <a:t>vallning</a:t>
            </a:r>
            <a:r>
              <a:rPr lang="en-GB" baseline="0" dirty="0" smtClean="0"/>
              <a:t> </a:t>
            </a:r>
            <a:r>
              <a:rPr lang="en-GB" baseline="0" dirty="0" err="1" smtClean="0"/>
              <a:t>för</a:t>
            </a:r>
            <a:r>
              <a:rPr lang="en-GB" baseline="0" dirty="0" smtClean="0"/>
              <a:t> </a:t>
            </a:r>
            <a:r>
              <a:rPr lang="en-GB" baseline="0" dirty="0" err="1" smtClean="0"/>
              <a:t>att</a:t>
            </a:r>
            <a:r>
              <a:rPr lang="en-GB" baseline="0" dirty="0" smtClean="0"/>
              <a:t> </a:t>
            </a:r>
            <a:r>
              <a:rPr lang="en-GB" baseline="0" dirty="0" err="1" smtClean="0"/>
              <a:t>hålla</a:t>
            </a:r>
            <a:r>
              <a:rPr lang="en-GB" baseline="0" dirty="0" smtClean="0"/>
              <a:t> </a:t>
            </a:r>
            <a:r>
              <a:rPr lang="en-GB" baseline="0" dirty="0" err="1" smtClean="0"/>
              <a:t>fåren</a:t>
            </a:r>
            <a:r>
              <a:rPr lang="en-GB" baseline="0" dirty="0" smtClean="0"/>
              <a:t> </a:t>
            </a:r>
            <a:r>
              <a:rPr lang="en-GB" baseline="0" dirty="0" err="1" smtClean="0"/>
              <a:t>borta</a:t>
            </a:r>
            <a:r>
              <a:rPr lang="en-GB" baseline="0" dirty="0" smtClean="0"/>
              <a:t>, </a:t>
            </a:r>
            <a:r>
              <a:rPr lang="en-GB" baseline="0" dirty="0" err="1" smtClean="0"/>
              <a:t>ordna</a:t>
            </a:r>
            <a:r>
              <a:rPr lang="en-GB" baseline="0" dirty="0" smtClean="0"/>
              <a:t> </a:t>
            </a:r>
            <a:r>
              <a:rPr lang="en-GB" baseline="0" dirty="0" err="1" smtClean="0"/>
              <a:t>anna</a:t>
            </a:r>
            <a:r>
              <a:rPr lang="en-GB" baseline="0" dirty="0" smtClean="0"/>
              <a:t> </a:t>
            </a:r>
            <a:r>
              <a:rPr lang="en-GB" baseline="0" dirty="0" err="1" smtClean="0"/>
              <a:t>typ</a:t>
            </a:r>
            <a:r>
              <a:rPr lang="en-GB" baseline="0" dirty="0" smtClean="0"/>
              <a:t> </a:t>
            </a:r>
            <a:r>
              <a:rPr lang="en-GB" baseline="0" dirty="0" err="1" smtClean="0"/>
              <a:t>av</a:t>
            </a:r>
            <a:r>
              <a:rPr lang="en-GB" baseline="0" dirty="0" smtClean="0"/>
              <a:t> </a:t>
            </a:r>
            <a:r>
              <a:rPr lang="en-GB" baseline="0" dirty="0" err="1" smtClean="0"/>
              <a:t>skydd</a:t>
            </a:r>
            <a:r>
              <a:rPr lang="en-GB" baseline="0" dirty="0" smtClean="0"/>
              <a:t> </a:t>
            </a:r>
            <a:r>
              <a:rPr lang="en-GB" baseline="0" dirty="0" err="1" smtClean="0"/>
              <a:t>för</a:t>
            </a:r>
            <a:r>
              <a:rPr lang="en-GB" baseline="0" dirty="0" smtClean="0"/>
              <a:t> </a:t>
            </a:r>
            <a:r>
              <a:rPr lang="en-GB" baseline="0" dirty="0" err="1" smtClean="0"/>
              <a:t>väder</a:t>
            </a:r>
            <a:r>
              <a:rPr lang="en-GB" baseline="0" dirty="0" smtClean="0"/>
              <a:t> </a:t>
            </a:r>
            <a:r>
              <a:rPr lang="en-GB" baseline="0" dirty="0" err="1" smtClean="0"/>
              <a:t>och</a:t>
            </a:r>
            <a:r>
              <a:rPr lang="en-GB" baseline="0" dirty="0" smtClean="0"/>
              <a:t> </a:t>
            </a:r>
            <a:r>
              <a:rPr lang="en-GB" baseline="0" dirty="0" err="1" smtClean="0"/>
              <a:t>vind</a:t>
            </a:r>
            <a:r>
              <a:rPr lang="en-GB" baseline="0" dirty="0" smtClean="0"/>
              <a:t> </a:t>
            </a:r>
            <a:r>
              <a:rPr lang="en-GB" baseline="0" dirty="0" err="1" smtClean="0"/>
              <a:t>åt</a:t>
            </a:r>
            <a:r>
              <a:rPr lang="en-GB" baseline="0" dirty="0" smtClean="0"/>
              <a:t> </a:t>
            </a:r>
            <a:r>
              <a:rPr lang="en-GB" baseline="0" dirty="0" err="1" smtClean="0"/>
              <a:t>fåren</a:t>
            </a:r>
            <a:r>
              <a:rPr lang="en-GB" baseline="0" dirty="0" smtClean="0"/>
              <a:t>)</a:t>
            </a:r>
          </a:p>
          <a:p>
            <a:endParaRPr lang="en-GB" baseline="0" dirty="0" smtClean="0"/>
          </a:p>
          <a:p>
            <a:r>
              <a:rPr lang="en-GB" baseline="0" dirty="0" err="1" smtClean="0"/>
              <a:t>Diskussionspunkter</a:t>
            </a:r>
            <a:r>
              <a:rPr lang="en-GB" baseline="0" dirty="0" smtClean="0"/>
              <a:t>:</a:t>
            </a:r>
          </a:p>
          <a:p>
            <a:r>
              <a:rPr lang="en-GB" baseline="0" dirty="0" smtClean="0"/>
              <a:t>Finns en </a:t>
            </a:r>
            <a:r>
              <a:rPr lang="en-GB" baseline="0" dirty="0" err="1" smtClean="0"/>
              <a:t>intressekonflikt</a:t>
            </a:r>
            <a:r>
              <a:rPr lang="en-GB" baseline="0" dirty="0" smtClean="0"/>
              <a:t> </a:t>
            </a:r>
            <a:r>
              <a:rPr lang="en-GB" baseline="0" dirty="0" err="1" smtClean="0"/>
              <a:t>mellan</a:t>
            </a:r>
            <a:r>
              <a:rPr lang="en-GB" baseline="0" dirty="0" smtClean="0"/>
              <a:t> </a:t>
            </a:r>
            <a:r>
              <a:rPr lang="en-GB" baseline="0" dirty="0" err="1" smtClean="0"/>
              <a:t>fåraherdens</a:t>
            </a:r>
            <a:r>
              <a:rPr lang="en-GB" baseline="0" dirty="0" smtClean="0"/>
              <a:t> </a:t>
            </a:r>
            <a:r>
              <a:rPr lang="en-GB" baseline="0" dirty="0" err="1" smtClean="0"/>
              <a:t>behov</a:t>
            </a:r>
            <a:r>
              <a:rPr lang="en-GB" baseline="0" dirty="0" smtClean="0"/>
              <a:t> (</a:t>
            </a:r>
            <a:r>
              <a:rPr lang="en-GB" baseline="0" dirty="0" err="1" smtClean="0"/>
              <a:t>gräs</a:t>
            </a:r>
            <a:r>
              <a:rPr lang="en-GB" baseline="0" dirty="0" smtClean="0"/>
              <a:t> </a:t>
            </a:r>
            <a:r>
              <a:rPr lang="en-GB" baseline="0" dirty="0" err="1" smtClean="0"/>
              <a:t>och</a:t>
            </a:r>
            <a:r>
              <a:rPr lang="en-GB" baseline="0" dirty="0" smtClean="0"/>
              <a:t> </a:t>
            </a:r>
            <a:r>
              <a:rPr lang="en-GB" baseline="0" dirty="0" err="1" smtClean="0"/>
              <a:t>skugga</a:t>
            </a:r>
            <a:r>
              <a:rPr lang="en-GB" baseline="0" dirty="0" smtClean="0"/>
              <a:t>) </a:t>
            </a:r>
            <a:r>
              <a:rPr lang="en-GB" baseline="0" dirty="0" err="1" smtClean="0"/>
              <a:t>och</a:t>
            </a:r>
            <a:r>
              <a:rPr lang="en-GB" baseline="0" dirty="0" smtClean="0"/>
              <a:t> </a:t>
            </a:r>
            <a:r>
              <a:rPr lang="en-GB" baseline="0" dirty="0" err="1" smtClean="0"/>
              <a:t>trädets</a:t>
            </a:r>
            <a:r>
              <a:rPr lang="en-GB" baseline="0" dirty="0" smtClean="0"/>
              <a:t>? </a:t>
            </a:r>
            <a:r>
              <a:rPr lang="en-GB" baseline="0" dirty="0" err="1" smtClean="0"/>
              <a:t>Hur</a:t>
            </a:r>
            <a:r>
              <a:rPr lang="en-GB" baseline="0" dirty="0" smtClean="0"/>
              <a:t> </a:t>
            </a:r>
            <a:r>
              <a:rPr lang="en-GB" baseline="0" dirty="0" err="1" smtClean="0"/>
              <a:t>löser</a:t>
            </a:r>
            <a:r>
              <a:rPr lang="en-GB" baseline="0" dirty="0" smtClean="0"/>
              <a:t> man </a:t>
            </a:r>
            <a:r>
              <a:rPr lang="en-GB" baseline="0" dirty="0" err="1" smtClean="0"/>
              <a:t>i</a:t>
            </a:r>
            <a:r>
              <a:rPr lang="en-GB" baseline="0" dirty="0" smtClean="0"/>
              <a:t> </a:t>
            </a:r>
            <a:r>
              <a:rPr lang="en-GB" baseline="0" dirty="0" err="1" smtClean="0"/>
              <a:t>så</a:t>
            </a:r>
            <a:r>
              <a:rPr lang="en-GB" baseline="0" dirty="0" smtClean="0"/>
              <a:t> fall </a:t>
            </a:r>
            <a:r>
              <a:rPr lang="en-GB" baseline="0" dirty="0" err="1" smtClean="0"/>
              <a:t>detta</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Notering</a:t>
            </a:r>
            <a:r>
              <a:rPr lang="en-GB" altLang="en-US" dirty="0" smtClean="0"/>
              <a:t>:</a:t>
            </a:r>
          </a:p>
          <a:p>
            <a:r>
              <a:rPr lang="en-GB" altLang="en-US" dirty="0" err="1" smtClean="0"/>
              <a:t>Träd</a:t>
            </a:r>
            <a:r>
              <a:rPr lang="en-GB" altLang="en-US" dirty="0" smtClean="0"/>
              <a:t> med </a:t>
            </a:r>
            <a:r>
              <a:rPr lang="en-GB" altLang="en-US" dirty="0" err="1" smtClean="0"/>
              <a:t>mycket</a:t>
            </a:r>
            <a:r>
              <a:rPr lang="en-GB" altLang="en-US" dirty="0" smtClean="0"/>
              <a:t> </a:t>
            </a:r>
            <a:r>
              <a:rPr lang="en-GB" altLang="en-US" dirty="0" err="1" smtClean="0"/>
              <a:t>tunga</a:t>
            </a:r>
            <a:r>
              <a:rPr lang="en-GB" altLang="en-US" dirty="0" smtClean="0"/>
              <a:t> </a:t>
            </a:r>
            <a:r>
              <a:rPr lang="en-GB" altLang="en-US" dirty="0" err="1" smtClean="0"/>
              <a:t>grenar</a:t>
            </a:r>
            <a:r>
              <a:rPr lang="en-GB" altLang="en-US" dirty="0" smtClean="0"/>
              <a:t>.</a:t>
            </a:r>
            <a:r>
              <a:rPr lang="en-GB" altLang="en-US" baseline="0" dirty="0" smtClean="0"/>
              <a:t> </a:t>
            </a:r>
            <a:r>
              <a:rPr lang="en-GB" altLang="en-US" baseline="0" dirty="0" err="1" smtClean="0"/>
              <a:t>Trädet</a:t>
            </a:r>
            <a:r>
              <a:rPr lang="en-GB" altLang="en-US" baseline="0" dirty="0" smtClean="0"/>
              <a:t> </a:t>
            </a:r>
            <a:r>
              <a:rPr lang="en-GB" altLang="en-US" baseline="0" dirty="0" err="1" smtClean="0"/>
              <a:t>ser</a:t>
            </a:r>
            <a:r>
              <a:rPr lang="en-GB" altLang="en-US" baseline="0" dirty="0" smtClean="0"/>
              <a:t> </a:t>
            </a:r>
            <a:r>
              <a:rPr lang="en-GB" altLang="en-US" baseline="0" dirty="0" err="1" smtClean="0"/>
              <a:t>ut</a:t>
            </a:r>
            <a:r>
              <a:rPr lang="en-GB" altLang="en-US" baseline="0" dirty="0" smtClean="0"/>
              <a:t> </a:t>
            </a:r>
            <a:r>
              <a:rPr lang="en-GB" altLang="en-US" baseline="0" dirty="0" err="1" smtClean="0"/>
              <a:t>som</a:t>
            </a:r>
            <a:r>
              <a:rPr lang="en-GB" altLang="en-US" baseline="0" dirty="0" smtClean="0"/>
              <a:t> om </a:t>
            </a:r>
            <a:r>
              <a:rPr lang="en-GB" altLang="en-US" baseline="0" dirty="0" err="1" smtClean="0"/>
              <a:t>det</a:t>
            </a:r>
            <a:r>
              <a:rPr lang="en-GB" altLang="en-US" baseline="0" dirty="0" smtClean="0"/>
              <a:t> </a:t>
            </a:r>
            <a:r>
              <a:rPr lang="en-GB" altLang="en-US" baseline="0" dirty="0" err="1" smtClean="0"/>
              <a:t>skulle</a:t>
            </a:r>
            <a:r>
              <a:rPr lang="en-GB" altLang="en-US" baseline="0" dirty="0" smtClean="0"/>
              <a:t> </a:t>
            </a:r>
            <a:r>
              <a:rPr lang="en-GB" altLang="en-US" baseline="0" dirty="0" err="1" smtClean="0"/>
              <a:t>kunna</a:t>
            </a:r>
            <a:r>
              <a:rPr lang="en-GB" altLang="en-US" baseline="0" dirty="0" smtClean="0"/>
              <a:t> </a:t>
            </a:r>
            <a:r>
              <a:rPr lang="en-GB" altLang="en-US" baseline="0" dirty="0" err="1" smtClean="0"/>
              <a:t>tappa</a:t>
            </a:r>
            <a:r>
              <a:rPr lang="en-GB" altLang="en-US" baseline="0" dirty="0" smtClean="0"/>
              <a:t> en </a:t>
            </a:r>
            <a:r>
              <a:rPr lang="en-GB" altLang="en-US" baseline="0" dirty="0" err="1" smtClean="0"/>
              <a:t>eller</a:t>
            </a:r>
            <a:r>
              <a:rPr lang="en-GB" altLang="en-US" baseline="0" dirty="0" smtClean="0"/>
              <a:t> </a:t>
            </a:r>
            <a:r>
              <a:rPr lang="en-GB" altLang="en-US" baseline="0" dirty="0" err="1" smtClean="0"/>
              <a:t>flera</a:t>
            </a:r>
            <a:r>
              <a:rPr lang="en-GB" altLang="en-US" baseline="0" dirty="0" smtClean="0"/>
              <a:t> </a:t>
            </a:r>
            <a:r>
              <a:rPr lang="en-GB" altLang="en-US" baseline="0" dirty="0" err="1" smtClean="0"/>
              <a:t>av</a:t>
            </a:r>
            <a:r>
              <a:rPr lang="en-GB" altLang="en-US" baseline="0" dirty="0" smtClean="0"/>
              <a:t> </a:t>
            </a:r>
            <a:r>
              <a:rPr lang="en-GB" altLang="en-US" baseline="0" dirty="0" err="1" smtClean="0"/>
              <a:t>grenarna</a:t>
            </a:r>
            <a:r>
              <a:rPr lang="en-GB" altLang="en-US" baseline="0" dirty="0" smtClean="0"/>
              <a:t> </a:t>
            </a:r>
            <a:r>
              <a:rPr lang="en-GB" altLang="en-US" baseline="0" dirty="0" err="1" smtClean="0"/>
              <a:t>eller</a:t>
            </a:r>
            <a:r>
              <a:rPr lang="en-GB" altLang="en-US" baseline="0" dirty="0" smtClean="0"/>
              <a:t> </a:t>
            </a:r>
            <a:r>
              <a:rPr lang="en-GB" altLang="en-US" baseline="0" dirty="0" err="1" smtClean="0"/>
              <a:t>helt</a:t>
            </a:r>
            <a:r>
              <a:rPr lang="en-GB" altLang="en-US" baseline="0" dirty="0" smtClean="0"/>
              <a:t> </a:t>
            </a:r>
            <a:r>
              <a:rPr lang="en-GB" altLang="en-US" baseline="0" dirty="0" err="1" smtClean="0"/>
              <a:t>falla</a:t>
            </a:r>
            <a:r>
              <a:rPr lang="en-GB" altLang="en-US" baseline="0" dirty="0" smtClean="0"/>
              <a:t> </a:t>
            </a:r>
            <a:r>
              <a:rPr lang="en-GB" altLang="en-US" baseline="0" dirty="0" err="1" smtClean="0"/>
              <a:t>sönder</a:t>
            </a:r>
            <a:r>
              <a:rPr lang="en-GB" altLang="en-US" baseline="0" dirty="0" smtClean="0"/>
              <a:t> </a:t>
            </a:r>
            <a:r>
              <a:rPr lang="en-GB" altLang="en-US" baseline="0" dirty="0" err="1" smtClean="0"/>
              <a:t>inom</a:t>
            </a:r>
            <a:r>
              <a:rPr lang="en-GB" altLang="en-US" baseline="0" dirty="0" smtClean="0"/>
              <a:t> en </a:t>
            </a:r>
            <a:r>
              <a:rPr lang="en-GB" altLang="en-US" baseline="0" dirty="0" err="1" smtClean="0"/>
              <a:t>relativt</a:t>
            </a:r>
            <a:r>
              <a:rPr lang="en-GB" altLang="en-US" baseline="0" dirty="0" smtClean="0"/>
              <a:t> </a:t>
            </a:r>
            <a:r>
              <a:rPr lang="en-GB" altLang="en-US" baseline="0" dirty="0" err="1" smtClean="0"/>
              <a:t>snar</a:t>
            </a:r>
            <a:r>
              <a:rPr lang="en-GB" altLang="en-US" baseline="0" dirty="0" smtClean="0"/>
              <a:t> </a:t>
            </a:r>
            <a:r>
              <a:rPr lang="en-GB" altLang="en-US" baseline="0" dirty="0" err="1" smtClean="0"/>
              <a:t>framtid</a:t>
            </a:r>
            <a:r>
              <a:rPr lang="en-GB" altLang="en-US" baseline="0" dirty="0" smtClean="0"/>
              <a:t>.</a:t>
            </a:r>
            <a:endParaRPr lang="en-GB" altLang="en-US" dirty="0" smtClean="0"/>
          </a:p>
          <a:p>
            <a:r>
              <a:rPr lang="en-GB" altLang="en-US" dirty="0" err="1" smtClean="0"/>
              <a:t>Brukningsväg</a:t>
            </a:r>
            <a:r>
              <a:rPr lang="en-GB" altLang="en-US" baseline="0" dirty="0" smtClean="0"/>
              <a:t> under </a:t>
            </a:r>
            <a:r>
              <a:rPr lang="en-GB" altLang="en-US" baseline="0" dirty="0" err="1" smtClean="0"/>
              <a:t>trädet</a:t>
            </a:r>
            <a:r>
              <a:rPr lang="en-GB" altLang="en-US" baseline="0" dirty="0" smtClean="0"/>
              <a:t> </a:t>
            </a:r>
            <a:r>
              <a:rPr lang="en-GB" altLang="en-US" baseline="0" dirty="0" err="1" smtClean="0"/>
              <a:t>har</a:t>
            </a:r>
            <a:r>
              <a:rPr lang="en-GB" altLang="en-US" baseline="0" dirty="0" smtClean="0"/>
              <a:t> (</a:t>
            </a:r>
            <a:r>
              <a:rPr lang="en-GB" altLang="en-US" baseline="0" dirty="0" err="1" smtClean="0"/>
              <a:t>troligen</a:t>
            </a:r>
            <a:r>
              <a:rPr lang="en-GB" altLang="en-US" baseline="0" dirty="0" smtClean="0"/>
              <a:t>) </a:t>
            </a:r>
            <a:r>
              <a:rPr lang="en-GB" altLang="en-US" baseline="0" dirty="0" err="1" smtClean="0"/>
              <a:t>orsakat</a:t>
            </a:r>
            <a:r>
              <a:rPr lang="en-GB" altLang="en-US" baseline="0" dirty="0" smtClean="0"/>
              <a:t> </a:t>
            </a:r>
            <a:r>
              <a:rPr lang="en-GB" altLang="en-US" baseline="0" dirty="0" err="1" smtClean="0"/>
              <a:t>att</a:t>
            </a:r>
            <a:r>
              <a:rPr lang="en-GB" altLang="en-US" baseline="0" dirty="0" smtClean="0"/>
              <a:t> en del </a:t>
            </a:r>
            <a:r>
              <a:rPr lang="en-GB" altLang="en-US" baseline="0" dirty="0" err="1" smtClean="0"/>
              <a:t>av</a:t>
            </a:r>
            <a:r>
              <a:rPr lang="en-GB" altLang="en-US" baseline="0" dirty="0" smtClean="0"/>
              <a:t> </a:t>
            </a:r>
            <a:r>
              <a:rPr lang="en-GB" altLang="en-US" baseline="0" dirty="0" err="1" smtClean="0"/>
              <a:t>bladverket</a:t>
            </a:r>
            <a:r>
              <a:rPr lang="en-GB" altLang="en-US" baseline="0" dirty="0" smtClean="0"/>
              <a:t> </a:t>
            </a:r>
            <a:r>
              <a:rPr lang="en-GB" altLang="en-US" baseline="0" dirty="0" err="1" smtClean="0"/>
              <a:t>har</a:t>
            </a:r>
            <a:r>
              <a:rPr lang="en-GB" altLang="en-US" baseline="0" dirty="0" smtClean="0"/>
              <a:t> </a:t>
            </a:r>
            <a:r>
              <a:rPr lang="en-GB" altLang="en-US" baseline="0" dirty="0" err="1" smtClean="0"/>
              <a:t>dött</a:t>
            </a:r>
            <a:r>
              <a:rPr lang="en-GB" altLang="en-US" baseline="0" dirty="0" smtClean="0"/>
              <a:t> </a:t>
            </a:r>
            <a:r>
              <a:rPr lang="en-GB" altLang="en-US" baseline="0" dirty="0" err="1" smtClean="0"/>
              <a:t>på</a:t>
            </a:r>
            <a:r>
              <a:rPr lang="en-GB" altLang="en-US" baseline="0" dirty="0" smtClean="0"/>
              <a:t> den </a:t>
            </a:r>
            <a:r>
              <a:rPr lang="en-GB" altLang="en-US" baseline="0" dirty="0" err="1" smtClean="0"/>
              <a:t>sida</a:t>
            </a:r>
            <a:r>
              <a:rPr lang="en-GB" altLang="en-US" baseline="0" dirty="0" smtClean="0"/>
              <a:t> </a:t>
            </a:r>
            <a:r>
              <a:rPr lang="en-GB" altLang="en-US" baseline="0" dirty="0" err="1" smtClean="0"/>
              <a:t>som</a:t>
            </a:r>
            <a:r>
              <a:rPr lang="en-GB" altLang="en-US" baseline="0" dirty="0" smtClean="0"/>
              <a:t> </a:t>
            </a:r>
            <a:r>
              <a:rPr lang="en-GB" altLang="en-US" baseline="0" dirty="0" err="1" smtClean="0"/>
              <a:t>vetter</a:t>
            </a:r>
            <a:r>
              <a:rPr lang="en-GB" altLang="en-US" baseline="0" dirty="0" smtClean="0"/>
              <a:t> </a:t>
            </a:r>
            <a:r>
              <a:rPr lang="en-GB" altLang="en-US" baseline="0" dirty="0" err="1" smtClean="0"/>
              <a:t>mor</a:t>
            </a:r>
            <a:r>
              <a:rPr lang="en-GB" altLang="en-US" baseline="0" dirty="0" smtClean="0"/>
              <a:t> </a:t>
            </a:r>
            <a:r>
              <a:rPr lang="en-GB" altLang="en-US" baseline="0" dirty="0" err="1" smtClean="0"/>
              <a:t>brukningsvägen</a:t>
            </a:r>
            <a:r>
              <a:rPr lang="en-GB" altLang="en-US" baseline="0" dirty="0" smtClean="0"/>
              <a:t>. </a:t>
            </a:r>
            <a:endParaRPr lang="en-GB" altLang="en-US" dirty="0" smtClean="0"/>
          </a:p>
          <a:p>
            <a:endParaRPr lang="en-GB" altLang="en-US" dirty="0" smtClean="0"/>
          </a:p>
          <a:p>
            <a:r>
              <a:rPr lang="en-GB" altLang="en-US" dirty="0" err="1" smtClean="0"/>
              <a:t>Skötselrekommendationer</a:t>
            </a:r>
            <a:r>
              <a:rPr lang="en-GB" altLang="en-US" dirty="0" smtClean="0"/>
              <a:t>:</a:t>
            </a:r>
          </a:p>
          <a:p>
            <a:r>
              <a:rPr lang="en-GB" altLang="en-US" dirty="0" err="1" smtClean="0"/>
              <a:t>Försök</a:t>
            </a:r>
            <a:r>
              <a:rPr lang="en-GB" altLang="en-US" dirty="0" smtClean="0"/>
              <a:t> </a:t>
            </a:r>
            <a:r>
              <a:rPr lang="en-GB" altLang="en-US" dirty="0" err="1" smtClean="0"/>
              <a:t>att</a:t>
            </a:r>
            <a:r>
              <a:rPr lang="en-GB" altLang="en-US" dirty="0" smtClean="0"/>
              <a:t> </a:t>
            </a:r>
            <a:r>
              <a:rPr lang="en-GB" altLang="en-US" dirty="0" err="1" smtClean="0"/>
              <a:t>flytta</a:t>
            </a:r>
            <a:r>
              <a:rPr lang="en-GB" altLang="en-US" dirty="0" smtClean="0"/>
              <a:t> </a:t>
            </a:r>
            <a:r>
              <a:rPr lang="en-GB" altLang="en-US" dirty="0" err="1" smtClean="0"/>
              <a:t>brukningsvägen</a:t>
            </a:r>
            <a:r>
              <a:rPr lang="en-GB" altLang="en-US" dirty="0" smtClean="0"/>
              <a:t> </a:t>
            </a:r>
            <a:r>
              <a:rPr lang="en-GB" altLang="en-US" dirty="0" err="1" smtClean="0"/>
              <a:t>längre</a:t>
            </a:r>
            <a:r>
              <a:rPr lang="en-GB" altLang="en-US" dirty="0" smtClean="0"/>
              <a:t> </a:t>
            </a:r>
            <a:r>
              <a:rPr lang="en-GB" altLang="en-US" dirty="0" err="1" smtClean="0"/>
              <a:t>bort</a:t>
            </a:r>
            <a:r>
              <a:rPr lang="en-GB" altLang="en-US" dirty="0" smtClean="0"/>
              <a:t> </a:t>
            </a:r>
            <a:r>
              <a:rPr lang="en-GB" altLang="en-US" dirty="0" err="1" smtClean="0"/>
              <a:t>från</a:t>
            </a:r>
            <a:r>
              <a:rPr lang="en-GB" altLang="en-US" dirty="0" smtClean="0"/>
              <a:t> </a:t>
            </a:r>
            <a:r>
              <a:rPr lang="en-GB" altLang="en-US" dirty="0" err="1" smtClean="0"/>
              <a:t>trädet</a:t>
            </a:r>
            <a:r>
              <a:rPr lang="en-GB" altLang="en-US" dirty="0" smtClean="0"/>
              <a:t>.</a:t>
            </a:r>
          </a:p>
          <a:p>
            <a:r>
              <a:rPr lang="en-GB" altLang="en-US" dirty="0" err="1" smtClean="0"/>
              <a:t>Lägg</a:t>
            </a:r>
            <a:r>
              <a:rPr lang="en-GB" altLang="en-US" dirty="0" smtClean="0"/>
              <a:t> mulch/</a:t>
            </a:r>
            <a:r>
              <a:rPr lang="en-GB" altLang="en-US" dirty="0" err="1" smtClean="0"/>
              <a:t>träflis</a:t>
            </a:r>
            <a:r>
              <a:rPr lang="en-GB" altLang="en-US" dirty="0" smtClean="0"/>
              <a:t> </a:t>
            </a:r>
            <a:r>
              <a:rPr lang="en-GB" altLang="en-US" dirty="0" err="1" smtClean="0"/>
              <a:t>på</a:t>
            </a:r>
            <a:r>
              <a:rPr lang="en-GB" altLang="en-US" dirty="0" smtClean="0"/>
              <a:t> den </a:t>
            </a:r>
            <a:r>
              <a:rPr lang="en-GB" altLang="en-US" dirty="0" err="1" smtClean="0"/>
              <a:t>gamla</a:t>
            </a:r>
            <a:r>
              <a:rPr lang="en-GB" altLang="en-US" dirty="0" smtClean="0"/>
              <a:t> (nu </a:t>
            </a:r>
            <a:r>
              <a:rPr lang="en-GB" altLang="en-US" dirty="0" err="1" smtClean="0"/>
              <a:t>oanvända</a:t>
            </a:r>
            <a:r>
              <a:rPr lang="en-GB" altLang="en-US" dirty="0" smtClean="0"/>
              <a:t>) </a:t>
            </a:r>
            <a:r>
              <a:rPr lang="en-GB" altLang="en-US" dirty="0" err="1" smtClean="0"/>
              <a:t>delen</a:t>
            </a:r>
            <a:r>
              <a:rPr lang="en-GB" altLang="en-US" dirty="0" smtClean="0"/>
              <a:t> </a:t>
            </a:r>
            <a:r>
              <a:rPr lang="en-GB" altLang="en-US" dirty="0" err="1" smtClean="0"/>
              <a:t>av</a:t>
            </a:r>
            <a:r>
              <a:rPr lang="en-GB" altLang="en-US" dirty="0" smtClean="0"/>
              <a:t> </a:t>
            </a:r>
            <a:r>
              <a:rPr lang="en-GB" altLang="en-US" dirty="0" err="1" smtClean="0"/>
              <a:t>brukningsvägen</a:t>
            </a:r>
            <a:r>
              <a:rPr lang="en-GB" altLang="en-US" dirty="0" smtClean="0"/>
              <a:t>.</a:t>
            </a:r>
          </a:p>
          <a:p>
            <a:r>
              <a:rPr lang="en-GB" altLang="en-US" dirty="0" err="1" smtClean="0"/>
              <a:t>Eventuellt</a:t>
            </a:r>
            <a:r>
              <a:rPr lang="en-GB" altLang="en-US" dirty="0" smtClean="0"/>
              <a:t> </a:t>
            </a:r>
            <a:r>
              <a:rPr lang="en-GB" altLang="en-US" dirty="0" err="1" smtClean="0"/>
              <a:t>kan</a:t>
            </a:r>
            <a:r>
              <a:rPr lang="en-GB" altLang="en-US" dirty="0" smtClean="0"/>
              <a:t> man </a:t>
            </a:r>
            <a:r>
              <a:rPr lang="en-GB" altLang="en-US" dirty="0" err="1" smtClean="0"/>
              <a:t>reducera</a:t>
            </a:r>
            <a:r>
              <a:rPr lang="en-GB" altLang="en-US" dirty="0" smtClean="0"/>
              <a:t> </a:t>
            </a:r>
            <a:r>
              <a:rPr lang="en-GB" altLang="en-US" dirty="0" err="1" smtClean="0"/>
              <a:t>grenar</a:t>
            </a:r>
            <a:r>
              <a:rPr lang="en-GB" altLang="en-US" dirty="0" smtClean="0"/>
              <a:t> </a:t>
            </a:r>
            <a:r>
              <a:rPr lang="en-GB" altLang="en-US" dirty="0" err="1" smtClean="0"/>
              <a:t>och</a:t>
            </a:r>
            <a:r>
              <a:rPr lang="en-GB" altLang="en-US" dirty="0" smtClean="0"/>
              <a:t> krona</a:t>
            </a:r>
            <a:r>
              <a:rPr lang="en-GB" altLang="en-US" baseline="0" dirty="0" smtClean="0"/>
              <a:t> men </a:t>
            </a:r>
            <a:r>
              <a:rPr lang="en-GB" altLang="en-US" baseline="0" dirty="0" err="1" smtClean="0"/>
              <a:t>gör</a:t>
            </a:r>
            <a:r>
              <a:rPr lang="en-GB" altLang="en-US" baseline="0" dirty="0" smtClean="0"/>
              <a:t> </a:t>
            </a:r>
            <a:r>
              <a:rPr lang="en-GB" altLang="en-US" baseline="0" dirty="0" err="1" smtClean="0"/>
              <a:t>först</a:t>
            </a:r>
            <a:r>
              <a:rPr lang="en-GB" altLang="en-US" baseline="0" dirty="0" smtClean="0"/>
              <a:t> en </a:t>
            </a:r>
            <a:r>
              <a:rPr lang="en-GB" altLang="en-US" baseline="0" dirty="0" err="1" smtClean="0"/>
              <a:t>besiktning</a:t>
            </a:r>
            <a:r>
              <a:rPr lang="en-GB" altLang="en-US" baseline="0" dirty="0" smtClean="0"/>
              <a:t> </a:t>
            </a:r>
            <a:r>
              <a:rPr lang="en-GB" altLang="en-US" baseline="0" dirty="0" err="1" smtClean="0"/>
              <a:t>och</a:t>
            </a:r>
            <a:r>
              <a:rPr lang="en-GB" altLang="en-US" baseline="0" dirty="0" smtClean="0"/>
              <a:t> </a:t>
            </a:r>
            <a:r>
              <a:rPr lang="en-GB" altLang="en-US" baseline="0" dirty="0" err="1" smtClean="0"/>
              <a:t>försök</a:t>
            </a:r>
            <a:r>
              <a:rPr lang="en-GB" altLang="en-US" baseline="0" dirty="0" smtClean="0"/>
              <a:t> </a:t>
            </a:r>
            <a:r>
              <a:rPr lang="en-GB" altLang="en-US" baseline="0" dirty="0" err="1" smtClean="0"/>
              <a:t>bedöma</a:t>
            </a:r>
            <a:r>
              <a:rPr lang="en-GB" altLang="en-US" baseline="0" dirty="0" smtClean="0"/>
              <a:t> </a:t>
            </a:r>
            <a:r>
              <a:rPr lang="en-GB" altLang="en-US" baseline="0" dirty="0" err="1" smtClean="0"/>
              <a:t>hur</a:t>
            </a:r>
            <a:r>
              <a:rPr lang="en-GB" altLang="en-US" baseline="0" dirty="0" smtClean="0"/>
              <a:t> </a:t>
            </a:r>
            <a:r>
              <a:rPr lang="en-GB" altLang="en-US" baseline="0" dirty="0" err="1" smtClean="0"/>
              <a:t>trädet</a:t>
            </a:r>
            <a:r>
              <a:rPr lang="en-GB" altLang="en-US" baseline="0" dirty="0" smtClean="0"/>
              <a:t> </a:t>
            </a:r>
            <a:r>
              <a:rPr lang="en-GB" altLang="en-US" baseline="0" dirty="0" err="1" smtClean="0"/>
              <a:t>skulle</a:t>
            </a:r>
            <a:r>
              <a:rPr lang="en-GB" altLang="en-US" baseline="0" dirty="0" smtClean="0"/>
              <a:t> </a:t>
            </a:r>
            <a:r>
              <a:rPr lang="en-GB" altLang="en-US" baseline="0" dirty="0" err="1" smtClean="0"/>
              <a:t>kunna</a:t>
            </a:r>
            <a:r>
              <a:rPr lang="en-GB" altLang="en-US" baseline="0" dirty="0" smtClean="0"/>
              <a:t> </a:t>
            </a:r>
            <a:r>
              <a:rPr lang="en-GB" altLang="en-US" baseline="0" dirty="0" err="1" smtClean="0"/>
              <a:t>svara</a:t>
            </a:r>
            <a:r>
              <a:rPr lang="en-GB" altLang="en-US" baseline="0" dirty="0" smtClean="0"/>
              <a:t> </a:t>
            </a:r>
            <a:r>
              <a:rPr lang="en-GB" altLang="en-US" baseline="0" dirty="0" err="1" smtClean="0"/>
              <a:t>på</a:t>
            </a:r>
            <a:r>
              <a:rPr lang="en-GB" altLang="en-US" baseline="0" dirty="0" smtClean="0"/>
              <a:t> </a:t>
            </a:r>
            <a:r>
              <a:rPr lang="en-GB" altLang="en-US" baseline="0" dirty="0" err="1" smtClean="0"/>
              <a:t>beskärning</a:t>
            </a:r>
            <a:r>
              <a:rPr lang="en-GB" altLang="en-US" baseline="0" dirty="0" smtClean="0"/>
              <a:t> (</a:t>
            </a:r>
            <a:r>
              <a:rPr lang="en-GB" altLang="en-US" baseline="0" dirty="0" err="1" smtClean="0"/>
              <a:t>finns</a:t>
            </a:r>
            <a:r>
              <a:rPr lang="en-GB" altLang="en-US" baseline="0" dirty="0" smtClean="0"/>
              <a:t> </a:t>
            </a:r>
            <a:r>
              <a:rPr lang="en-GB" altLang="en-US" baseline="0" dirty="0" err="1" smtClean="0"/>
              <a:t>några</a:t>
            </a:r>
            <a:r>
              <a:rPr lang="en-GB" altLang="en-US" baseline="0" dirty="0" smtClean="0"/>
              <a:t> </a:t>
            </a:r>
            <a:r>
              <a:rPr lang="en-GB" altLang="en-US" baseline="0" dirty="0" err="1" smtClean="0"/>
              <a:t>naturliga</a:t>
            </a:r>
            <a:r>
              <a:rPr lang="en-GB" altLang="en-US" baseline="0" dirty="0" smtClean="0"/>
              <a:t> </a:t>
            </a:r>
            <a:r>
              <a:rPr lang="en-GB" altLang="en-US" baseline="0" dirty="0" err="1" smtClean="0"/>
              <a:t>brott</a:t>
            </a:r>
            <a:r>
              <a:rPr lang="en-GB" altLang="en-US" baseline="0" dirty="0" smtClean="0"/>
              <a:t>?) </a:t>
            </a:r>
            <a:r>
              <a:rPr lang="en-GB" altLang="en-US" baseline="0" dirty="0" err="1" smtClean="0"/>
              <a:t>och</a:t>
            </a:r>
            <a:r>
              <a:rPr lang="en-GB" altLang="en-US" baseline="0" dirty="0" smtClean="0"/>
              <a:t> om en </a:t>
            </a:r>
            <a:r>
              <a:rPr lang="en-GB" altLang="en-US" baseline="0" dirty="0" err="1" smtClean="0"/>
              <a:t>sådan</a:t>
            </a:r>
            <a:r>
              <a:rPr lang="en-GB" altLang="en-US" baseline="0" dirty="0" smtClean="0"/>
              <a:t> </a:t>
            </a:r>
            <a:r>
              <a:rPr lang="en-GB" altLang="en-US" baseline="0" dirty="0" err="1" smtClean="0"/>
              <a:t>insats</a:t>
            </a:r>
            <a:r>
              <a:rPr lang="en-GB" altLang="en-US" baseline="0" dirty="0" smtClean="0"/>
              <a:t> </a:t>
            </a:r>
            <a:r>
              <a:rPr lang="en-GB" altLang="en-US" baseline="0" dirty="0" err="1" smtClean="0"/>
              <a:t>skulle</a:t>
            </a:r>
            <a:r>
              <a:rPr lang="en-GB" altLang="en-US" baseline="0" dirty="0" smtClean="0"/>
              <a:t> </a:t>
            </a:r>
            <a:r>
              <a:rPr lang="en-GB" altLang="en-US" baseline="0" dirty="0" err="1" smtClean="0"/>
              <a:t>lyckas</a:t>
            </a:r>
            <a:r>
              <a:rPr lang="en-GB" altLang="en-US" baseline="0" dirty="0" smtClean="0"/>
              <a:t>. Finns </a:t>
            </a:r>
            <a:r>
              <a:rPr lang="en-GB" altLang="en-US" baseline="0" dirty="0" err="1" smtClean="0"/>
              <a:t>träd</a:t>
            </a:r>
            <a:r>
              <a:rPr lang="en-GB" altLang="en-US" baseline="0" dirty="0" smtClean="0"/>
              <a:t> </a:t>
            </a:r>
            <a:r>
              <a:rPr lang="en-GB" altLang="en-US" baseline="0" dirty="0" err="1" smtClean="0"/>
              <a:t>i</a:t>
            </a:r>
            <a:r>
              <a:rPr lang="en-GB" altLang="en-US" baseline="0" dirty="0" smtClean="0"/>
              <a:t> </a:t>
            </a:r>
            <a:r>
              <a:rPr lang="en-GB" altLang="en-US" baseline="0" dirty="0" err="1" smtClean="0"/>
              <a:t>närheten</a:t>
            </a:r>
            <a:r>
              <a:rPr lang="en-GB" altLang="en-US" baseline="0" dirty="0" smtClean="0"/>
              <a:t> </a:t>
            </a:r>
            <a:r>
              <a:rPr lang="en-GB" altLang="en-US" baseline="0" dirty="0" err="1" smtClean="0"/>
              <a:t>som</a:t>
            </a:r>
            <a:r>
              <a:rPr lang="en-GB" altLang="en-US" baseline="0" dirty="0" smtClean="0"/>
              <a:t> </a:t>
            </a:r>
            <a:r>
              <a:rPr lang="en-GB" altLang="en-US" baseline="0" dirty="0" err="1" smtClean="0"/>
              <a:t>skulle</a:t>
            </a:r>
            <a:r>
              <a:rPr lang="en-GB" altLang="en-US" baseline="0" dirty="0" smtClean="0"/>
              <a:t> </a:t>
            </a:r>
            <a:r>
              <a:rPr lang="en-GB" altLang="en-US" baseline="0" dirty="0" err="1" smtClean="0"/>
              <a:t>kunna</a:t>
            </a:r>
            <a:r>
              <a:rPr lang="en-GB" altLang="en-US" baseline="0" dirty="0" smtClean="0"/>
              <a:t> </a:t>
            </a:r>
            <a:r>
              <a:rPr lang="en-GB" altLang="en-US" baseline="0" dirty="0" err="1" smtClean="0"/>
              <a:t>ge</a:t>
            </a:r>
            <a:r>
              <a:rPr lang="en-GB" altLang="en-US" baseline="0" dirty="0" smtClean="0"/>
              <a:t> </a:t>
            </a:r>
            <a:r>
              <a:rPr lang="en-GB" altLang="en-US" baseline="0" dirty="0" err="1" smtClean="0"/>
              <a:t>ledtrådar</a:t>
            </a:r>
            <a:r>
              <a:rPr lang="en-GB" altLang="en-US" baseline="0" dirty="0" smtClean="0"/>
              <a:t> till </a:t>
            </a:r>
            <a:r>
              <a:rPr lang="en-GB" altLang="en-US" baseline="0" dirty="0" err="1" smtClean="0"/>
              <a:t>hur</a:t>
            </a:r>
            <a:r>
              <a:rPr lang="en-GB" altLang="en-US" baseline="0" dirty="0" smtClean="0"/>
              <a:t> </a:t>
            </a:r>
            <a:r>
              <a:rPr lang="en-GB" altLang="en-US" baseline="0" dirty="0" err="1" smtClean="0"/>
              <a:t>trädet</a:t>
            </a:r>
            <a:r>
              <a:rPr lang="en-GB" altLang="en-US" baseline="0" dirty="0" smtClean="0"/>
              <a:t> </a:t>
            </a:r>
            <a:r>
              <a:rPr lang="en-GB" altLang="en-US" baseline="0" dirty="0" err="1" smtClean="0"/>
              <a:t>skulle</a:t>
            </a:r>
            <a:r>
              <a:rPr lang="en-GB" altLang="en-US" baseline="0" dirty="0" smtClean="0"/>
              <a:t> </a:t>
            </a:r>
            <a:r>
              <a:rPr lang="en-GB" altLang="en-US" baseline="0" dirty="0" err="1" smtClean="0"/>
              <a:t>svara</a:t>
            </a:r>
            <a:r>
              <a:rPr lang="en-GB" altLang="en-US" baseline="0" dirty="0" smtClean="0"/>
              <a:t>?</a:t>
            </a:r>
            <a:endParaRPr lang="en-GB" altLang="en-US" dirty="0" smtClean="0"/>
          </a:p>
          <a:p>
            <a:endParaRPr lang="en-GB" altLang="en-US" dirty="0" smtClean="0"/>
          </a:p>
          <a:p>
            <a:r>
              <a:rPr lang="en-GB" altLang="en-US" dirty="0" err="1" smtClean="0"/>
              <a:t>Diskussionspunkter</a:t>
            </a:r>
            <a:r>
              <a:rPr lang="en-GB" altLang="en-US" baseline="0" dirty="0" smtClean="0"/>
              <a:t>:</a:t>
            </a:r>
          </a:p>
          <a:p>
            <a:r>
              <a:rPr lang="en-GB" altLang="en-US" baseline="0" dirty="0" err="1" smtClean="0"/>
              <a:t>Hur</a:t>
            </a:r>
            <a:r>
              <a:rPr lang="en-GB" altLang="en-US" baseline="0" dirty="0" smtClean="0"/>
              <a:t> </a:t>
            </a:r>
            <a:r>
              <a:rPr lang="en-GB" altLang="en-US" baseline="0" dirty="0" err="1" smtClean="0"/>
              <a:t>kan</a:t>
            </a:r>
            <a:r>
              <a:rPr lang="en-GB" altLang="en-US" baseline="0" dirty="0" smtClean="0"/>
              <a:t> man </a:t>
            </a:r>
            <a:r>
              <a:rPr lang="en-GB" altLang="en-US" baseline="0" dirty="0" err="1" smtClean="0"/>
              <a:t>undvika</a:t>
            </a:r>
            <a:r>
              <a:rPr lang="en-GB" altLang="en-US" baseline="0" dirty="0" smtClean="0"/>
              <a:t> </a:t>
            </a:r>
            <a:r>
              <a:rPr lang="en-GB" altLang="en-US" baseline="0" dirty="0" err="1" smtClean="0"/>
              <a:t>att</a:t>
            </a:r>
            <a:r>
              <a:rPr lang="en-GB" altLang="en-US" baseline="0" dirty="0" smtClean="0"/>
              <a:t> en </a:t>
            </a:r>
            <a:r>
              <a:rPr lang="en-GB" altLang="en-US" baseline="0" dirty="0" err="1" smtClean="0"/>
              <a:t>brukningsväg</a:t>
            </a:r>
            <a:r>
              <a:rPr lang="en-GB" altLang="en-US" baseline="0" dirty="0" smtClean="0"/>
              <a:t> “</a:t>
            </a:r>
            <a:r>
              <a:rPr lang="en-GB" altLang="en-US" baseline="0" dirty="0" err="1" smtClean="0"/>
              <a:t>flyttar</a:t>
            </a:r>
            <a:r>
              <a:rPr lang="en-GB" altLang="en-US" baseline="0" dirty="0" smtClean="0"/>
              <a:t> sig” </a:t>
            </a:r>
            <a:r>
              <a:rPr lang="en-GB" altLang="en-US" baseline="0" dirty="0" err="1" smtClean="0"/>
              <a:t>över</a:t>
            </a:r>
            <a:r>
              <a:rPr lang="en-GB" altLang="en-US" baseline="0" dirty="0" smtClean="0"/>
              <a:t> </a:t>
            </a:r>
            <a:r>
              <a:rPr lang="en-GB" altLang="en-US" baseline="0" dirty="0" err="1" smtClean="0"/>
              <a:t>tiden</a:t>
            </a:r>
            <a:r>
              <a:rPr lang="en-GB" altLang="en-US" baseline="0" dirty="0" smtClean="0"/>
              <a:t> </a:t>
            </a:r>
            <a:r>
              <a:rPr lang="en-GB" altLang="en-US" baseline="0" dirty="0" err="1" smtClean="0"/>
              <a:t>så</a:t>
            </a:r>
            <a:r>
              <a:rPr lang="en-GB" altLang="en-US" baseline="0" dirty="0" smtClean="0"/>
              <a:t> </a:t>
            </a:r>
            <a:r>
              <a:rPr lang="en-GB" altLang="en-US" baseline="0" dirty="0" err="1" smtClean="0"/>
              <a:t>att</a:t>
            </a:r>
            <a:r>
              <a:rPr lang="en-GB" altLang="en-US" baseline="0" dirty="0" smtClean="0"/>
              <a:t> den </a:t>
            </a:r>
            <a:r>
              <a:rPr lang="en-GB" altLang="en-US" baseline="0" dirty="0" err="1" smtClean="0"/>
              <a:t>inte</a:t>
            </a:r>
            <a:r>
              <a:rPr lang="en-GB" altLang="en-US" baseline="0" dirty="0" smtClean="0"/>
              <a:t> </a:t>
            </a:r>
            <a:r>
              <a:rPr lang="en-GB" altLang="en-US" baseline="0" dirty="0" err="1" smtClean="0"/>
              <a:t>löper</a:t>
            </a:r>
            <a:r>
              <a:rPr lang="en-GB" altLang="en-US" baseline="0" dirty="0" smtClean="0"/>
              <a:t> </a:t>
            </a:r>
            <a:r>
              <a:rPr lang="en-GB" altLang="en-US" baseline="0" dirty="0" err="1" smtClean="0"/>
              <a:t>över</a:t>
            </a:r>
            <a:r>
              <a:rPr lang="en-GB" altLang="en-US" baseline="0" dirty="0" smtClean="0"/>
              <a:t> </a:t>
            </a:r>
            <a:r>
              <a:rPr lang="en-GB" altLang="en-US" baseline="0" dirty="0" err="1" smtClean="0"/>
              <a:t>trädets</a:t>
            </a:r>
            <a:r>
              <a:rPr lang="en-GB" altLang="en-US" baseline="0" dirty="0" smtClean="0"/>
              <a:t> </a:t>
            </a:r>
            <a:r>
              <a:rPr lang="en-GB" altLang="en-US" baseline="0" dirty="0" err="1" smtClean="0"/>
              <a:t>rötter</a:t>
            </a:r>
            <a:r>
              <a:rPr lang="en-GB" altLang="en-US" baseline="0" dirty="0" smtClean="0"/>
              <a:t>?</a:t>
            </a:r>
          </a:p>
          <a:p>
            <a:r>
              <a:rPr lang="en-GB" altLang="en-US" baseline="0" dirty="0" smtClean="0"/>
              <a:t>Om </a:t>
            </a:r>
            <a:r>
              <a:rPr lang="en-GB" altLang="en-US" baseline="0" dirty="0" err="1" smtClean="0"/>
              <a:t>brukningsvägen</a:t>
            </a:r>
            <a:r>
              <a:rPr lang="en-GB" altLang="en-US" baseline="0" dirty="0" smtClean="0"/>
              <a:t> </a:t>
            </a:r>
            <a:r>
              <a:rPr lang="en-GB" altLang="en-US" baseline="0" dirty="0" err="1" smtClean="0"/>
              <a:t>har</a:t>
            </a:r>
            <a:r>
              <a:rPr lang="en-GB" altLang="en-US" baseline="0" dirty="0" smtClean="0"/>
              <a:t> </a:t>
            </a:r>
            <a:r>
              <a:rPr lang="en-GB" altLang="en-US" baseline="0" dirty="0" err="1" smtClean="0"/>
              <a:t>funnits</a:t>
            </a:r>
            <a:r>
              <a:rPr lang="en-GB" altLang="en-US" baseline="0" dirty="0" smtClean="0"/>
              <a:t> </a:t>
            </a:r>
            <a:r>
              <a:rPr lang="en-GB" altLang="en-US" baseline="0" dirty="0" err="1" smtClean="0"/>
              <a:t>på</a:t>
            </a:r>
            <a:r>
              <a:rPr lang="en-GB" altLang="en-US" baseline="0" dirty="0" smtClean="0"/>
              <a:t> </a:t>
            </a:r>
            <a:r>
              <a:rPr lang="en-GB" altLang="en-US" baseline="0" dirty="0" err="1" smtClean="0"/>
              <a:t>samma</a:t>
            </a:r>
            <a:r>
              <a:rPr lang="en-GB" altLang="en-US" baseline="0" dirty="0" smtClean="0"/>
              <a:t> plats </a:t>
            </a:r>
            <a:r>
              <a:rPr lang="en-GB" altLang="en-US" baseline="0" dirty="0" err="1" smtClean="0"/>
              <a:t>länge</a:t>
            </a:r>
            <a:r>
              <a:rPr lang="en-GB" altLang="en-US" baseline="0" dirty="0" smtClean="0"/>
              <a:t> </a:t>
            </a:r>
            <a:r>
              <a:rPr lang="en-GB" altLang="en-US" baseline="0" dirty="0" err="1" smtClean="0"/>
              <a:t>är</a:t>
            </a:r>
            <a:r>
              <a:rPr lang="en-GB" altLang="en-US" baseline="0" dirty="0" smtClean="0"/>
              <a:t> </a:t>
            </a:r>
            <a:r>
              <a:rPr lang="en-GB" altLang="en-US" baseline="0" dirty="0" err="1" smtClean="0"/>
              <a:t>det</a:t>
            </a:r>
            <a:r>
              <a:rPr lang="en-GB" altLang="en-US" baseline="0" dirty="0" smtClean="0"/>
              <a:t> </a:t>
            </a:r>
            <a:r>
              <a:rPr lang="en-GB" altLang="en-US" baseline="0" dirty="0" err="1" smtClean="0"/>
              <a:t>då</a:t>
            </a:r>
            <a:r>
              <a:rPr lang="en-GB" altLang="en-US" baseline="0" dirty="0" smtClean="0"/>
              <a:t> </a:t>
            </a:r>
            <a:r>
              <a:rPr lang="en-GB" altLang="en-US" baseline="0" dirty="0" err="1" smtClean="0"/>
              <a:t>ett</a:t>
            </a:r>
            <a:r>
              <a:rPr lang="en-GB" altLang="en-US" baseline="0" dirty="0" smtClean="0"/>
              <a:t> problem?</a:t>
            </a:r>
            <a:endParaRPr lang="en-GB" altLang="en-US" dirty="0" smtClean="0"/>
          </a:p>
        </p:txBody>
      </p:sp>
      <p:sp>
        <p:nvSpPr>
          <p:cNvPr id="194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A50328D-ACD1-4900-9640-03098DA865DB}" type="slidenum">
              <a:rPr lang="en-GB" altLang="en-US" smtClean="0"/>
              <a:pPr eaLnBrk="1" hangingPunct="1">
                <a:spcBef>
                  <a:spcPct val="0"/>
                </a:spcBef>
              </a:pPr>
              <a:t>18</a:t>
            </a:fld>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baseline="0" dirty="0" smtClean="0"/>
              <a:t>Diskussionspunkter: – Trädet växer på en minder, oplöjd yta men denna är egentligen inte stor nog. Till vänster har en ny planta från den gamla eken tillåtits att växa upp men denna påverkar nu den gama eken. Vägen är något av ett problem men svår att flytta och sannolikt har rötterna brett ut sig i andra riktningar. I idealfallet skulle man vilja flytta vägen och utöka det oplöjda området.</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19</a:t>
            </a:fld>
            <a:endParaRPr lang="en-GB"/>
          </a:p>
        </p:txBody>
      </p:sp>
    </p:spTree>
    <p:extLst>
      <p:ext uri="{BB962C8B-B14F-4D97-AF65-F5344CB8AC3E}">
        <p14:creationId xmlns:p14="http://schemas.microsoft.com/office/powerpoint/2010/main" val="4292153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Den här eken växer i en trädklädd hagmark. Sannolikt har den</a:t>
            </a:r>
            <a:r>
              <a:rPr lang="sv-SE" baseline="0" dirty="0" smtClean="0"/>
              <a:t> aldrig utsatts för rotskador av den här sorten tidigare. Körning har ägt rum på i stort sett alla sidor om trädet. Hur kan man hantera det här? Vilka blir de långsiktiga effekterna? Kan insatser göras för att reparera skadorna på mark och jordmån – eller kommer det att ställa till ytterligare skada? Hur lång tid tar det innan konsekvenserna av körningen kan märkas på trädet?</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20</a:t>
            </a:fld>
            <a:endParaRPr lang="en-GB"/>
          </a:p>
        </p:txBody>
      </p:sp>
    </p:spTree>
    <p:extLst>
      <p:ext uri="{BB962C8B-B14F-4D97-AF65-F5344CB8AC3E}">
        <p14:creationId xmlns:p14="http://schemas.microsoft.com/office/powerpoint/2010/main" val="1720502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Hur gör vi med detta träd? Ska vi fortsätta</a:t>
            </a:r>
            <a:r>
              <a:rPr lang="sv-SE" baseline="0" dirty="0" smtClean="0"/>
              <a:t> med </a:t>
            </a:r>
            <a:r>
              <a:rPr lang="sv-SE" baseline="0" dirty="0" err="1" smtClean="0"/>
              <a:t>hamling</a:t>
            </a:r>
            <a:r>
              <a:rPr lang="sv-SE" baseline="0" dirty="0" smtClean="0"/>
              <a:t>? Är investeringen värd att göra? Ska man kanske skapa nya hamlade träd intill av andra trädslag?</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21</a:t>
            </a:fld>
            <a:endParaRPr lang="en-GB"/>
          </a:p>
        </p:txBody>
      </p:sp>
    </p:spTree>
    <p:extLst>
      <p:ext uri="{BB962C8B-B14F-4D97-AF65-F5344CB8AC3E}">
        <p14:creationId xmlns:p14="http://schemas.microsoft.com/office/powerpoint/2010/main" val="4168260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Detta träd har fem stammar varav en har brutits av relativt nyligen. Det finns en väg på ena sidan</a:t>
            </a:r>
            <a:r>
              <a:rPr lang="sv-SE" baseline="0" dirty="0" smtClean="0"/>
              <a:t> och en parkeringsplats samt två ekonomibyggnader på den andra. Trädet är mycket värdefullt, inte minst ur ett kulturhistoriskt perspektiv.</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22</a:t>
            </a:fld>
            <a:endParaRPr lang="en-GB"/>
          </a:p>
        </p:txBody>
      </p:sp>
    </p:spTree>
    <p:extLst>
      <p:ext uri="{BB962C8B-B14F-4D97-AF65-F5344CB8AC3E}">
        <p14:creationId xmlns:p14="http://schemas.microsoft.com/office/powerpoint/2010/main" val="3800512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Hur snabbt bör man </a:t>
            </a:r>
            <a:r>
              <a:rPr lang="sv-SE" dirty="0" err="1" smtClean="0"/>
              <a:t>frihugga</a:t>
            </a:r>
            <a:r>
              <a:rPr lang="sv-SE" dirty="0" smtClean="0"/>
              <a:t> runt trädet?</a:t>
            </a:r>
            <a:r>
              <a:rPr lang="sv-SE" baseline="0" dirty="0" smtClean="0"/>
              <a:t> Hur länge sedan är det trädet växte mer öppet? Vilka ytor är viktigast att röja först? Vilka blir konsekvenserna om man frihugger för </a:t>
            </a:r>
            <a:r>
              <a:rPr lang="sv-SE" baseline="0" smtClean="0"/>
              <a:t>snabbt.</a:t>
            </a:r>
            <a:endParaRPr lang="sv-SE"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23</a:t>
            </a:fld>
            <a:endParaRPr lang="en-GB"/>
          </a:p>
        </p:txBody>
      </p:sp>
    </p:spTree>
    <p:extLst>
      <p:ext uri="{BB962C8B-B14F-4D97-AF65-F5344CB8AC3E}">
        <p14:creationId xmlns:p14="http://schemas.microsoft.com/office/powerpoint/2010/main" val="3905014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19393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348308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860818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7284146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8" name="Tijdelijke aanduiding voor voettekst 4"/>
          <p:cNvSpPr>
            <a:spLocks noGrp="1"/>
          </p:cNvSpPr>
          <p:nvPr>
            <p:ph type="ftr" sz="quarter" idx="11"/>
          </p:nvPr>
        </p:nvSpPr>
        <p:spPr/>
        <p:txBody>
          <a:bodyPr/>
          <a:lstStyle>
            <a:lvl1pPr>
              <a:defRPr/>
            </a:lvl1pPr>
          </a:lstStyle>
          <a:p>
            <a:endParaRPr lang="en-GB"/>
          </a:p>
        </p:txBody>
      </p:sp>
      <p:sp>
        <p:nvSpPr>
          <p:cNvPr id="9"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534245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4" name="Tijdelijke aanduiding voor voettekst 4"/>
          <p:cNvSpPr>
            <a:spLocks noGrp="1"/>
          </p:cNvSpPr>
          <p:nvPr>
            <p:ph type="ftr" sz="quarter" idx="11"/>
          </p:nvPr>
        </p:nvSpPr>
        <p:spPr/>
        <p:txBody>
          <a:bodyPr/>
          <a:lstStyle>
            <a:lvl1pPr>
              <a:defRPr/>
            </a:lvl1pPr>
          </a:lstStyle>
          <a:p>
            <a:endParaRPr lang="en-GB"/>
          </a:p>
        </p:txBody>
      </p:sp>
      <p:sp>
        <p:nvSpPr>
          <p:cNvPr id="5"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8746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3" name="Tijdelijke aanduiding voor voettekst 4"/>
          <p:cNvSpPr>
            <a:spLocks noGrp="1"/>
          </p:cNvSpPr>
          <p:nvPr>
            <p:ph type="ftr" sz="quarter" idx="11"/>
          </p:nvPr>
        </p:nvSpPr>
        <p:spPr/>
        <p:txBody>
          <a:bodyPr/>
          <a:lstStyle>
            <a:lvl1pPr>
              <a:defRPr/>
            </a:lvl1pPr>
          </a:lstStyle>
          <a:p>
            <a:endParaRPr lang="en-GB"/>
          </a:p>
        </p:txBody>
      </p:sp>
      <p:sp>
        <p:nvSpPr>
          <p:cNvPr id="4"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23213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93884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smtClean="0"/>
              <a:t>Klik op het pictogram als u een afbeelding wilt toevoegen</a:t>
            </a:r>
            <a:endParaRPr lang="nl-BE"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1010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4078086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7369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kst en 2 inhoudselementen">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7" name="Tijdelijke aanduiding voor voettekst 4"/>
          <p:cNvSpPr>
            <a:spLocks noGrp="1"/>
          </p:cNvSpPr>
          <p:nvPr>
            <p:ph type="ftr" sz="quarter" idx="11"/>
          </p:nvPr>
        </p:nvSpPr>
        <p:spPr/>
        <p:txBody>
          <a:bodyPr/>
          <a:lstStyle>
            <a:lvl1pPr>
              <a:defRPr/>
            </a:lvl1pPr>
          </a:lstStyle>
          <a:p>
            <a:endParaRPr lang="en-GB"/>
          </a:p>
        </p:txBody>
      </p:sp>
      <p:sp>
        <p:nvSpPr>
          <p:cNvPr id="8"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639099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el, tekst en inhou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05709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31F2C61F-095E-4992-87DA-3559FEFC8D6C}" type="slidenum">
              <a:rPr lang="en-GB"/>
              <a:pPr>
                <a:defRPr/>
              </a:pPr>
              <a:t>‹nr.›</a:t>
            </a:fld>
            <a:endParaRPr lang="en-GB"/>
          </a:p>
        </p:txBody>
      </p:sp>
    </p:spTree>
    <p:extLst>
      <p:ext uri="{BB962C8B-B14F-4D97-AF65-F5344CB8AC3E}">
        <p14:creationId xmlns:p14="http://schemas.microsoft.com/office/powerpoint/2010/main" val="217506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5"/>
          </a:srgbClr>
        </a:solid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smtClean="0"/>
              <a:t>Klik om de stijl te bewerken</a:t>
            </a:r>
            <a:endParaRPr lang="nl-BE" smtClean="0"/>
          </a:p>
        </p:txBody>
      </p:sp>
      <p:sp>
        <p:nvSpPr>
          <p:cNvPr id="1027" name="Tijdelijke aanduiding voor teks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smtClean="0"/>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fld id="{9D16C0A5-E9DA-4A84-B24B-AAD6303768CE}" type="slidenum">
              <a:rPr lang="en-GB" smtClean="0"/>
              <a:pPr/>
              <a:t>‹nr.›</a:t>
            </a:fld>
            <a:endParaRPr lang="en-GB"/>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err="1" smtClean="0"/>
              <a:t>Övning</a:t>
            </a:r>
            <a:r>
              <a:rPr lang="en-GB" dirty="0" smtClean="0"/>
              <a:t> </a:t>
            </a:r>
            <a:r>
              <a:rPr lang="en-GB" dirty="0" err="1" smtClean="0"/>
              <a:t>skötsel</a:t>
            </a:r>
            <a:r>
              <a:rPr lang="en-GB" dirty="0" smtClean="0"/>
              <a:t> </a:t>
            </a:r>
            <a:r>
              <a:rPr lang="en-GB" dirty="0" err="1" smtClean="0"/>
              <a:t>av</a:t>
            </a:r>
            <a:r>
              <a:rPr lang="en-GB" dirty="0" smtClean="0"/>
              <a:t> </a:t>
            </a:r>
            <a:r>
              <a:rPr lang="en-GB" dirty="0" err="1" smtClean="0"/>
              <a:t>träd</a:t>
            </a:r>
            <a:endParaRPr lang="en-GB" dirty="0"/>
          </a:p>
        </p:txBody>
      </p:sp>
      <p:sp>
        <p:nvSpPr>
          <p:cNvPr id="3" name="Subtitle 2"/>
          <p:cNvSpPr>
            <a:spLocks noGrp="1"/>
          </p:cNvSpPr>
          <p:nvPr>
            <p:ph type="subTitle" idx="1"/>
          </p:nvPr>
        </p:nvSpPr>
        <p:spPr/>
        <p:txBody>
          <a:bodyPr>
            <a:normAutofit/>
          </a:bodyPr>
          <a:lstStyle/>
          <a:p>
            <a:r>
              <a:rPr lang="sv-SE" dirty="0" smtClean="0"/>
              <a:t>Välj träd, lämpliga för kursen och deltagarna från nedanstående urval</a:t>
            </a:r>
            <a:endParaRPr lang="en-GB" dirty="0"/>
          </a:p>
        </p:txBody>
      </p:sp>
      <p:pic>
        <p:nvPicPr>
          <p:cNvPr id="4" name="Picture 7" descr="D:\Gebruikersgegevens\joyeto\Documents\PROJECTEN\VETree\logo - huisstijl\logo-voor-scherm\logo-landscape-powerpoint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02" y="20638"/>
            <a:ext cx="24606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D:\Gebruikersgegevens\joyeto\Documents\PROJECTEN\VETree\logo - huisstijl\EU logo\EU_flag_English_powerpoin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375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4797152"/>
            <a:ext cx="3744416" cy="1584176"/>
          </a:xfrm>
        </p:spPr>
        <p:txBody>
          <a:bodyPr>
            <a:normAutofit/>
          </a:bodyPr>
          <a:lstStyle/>
          <a:p>
            <a:r>
              <a:rPr lang="en-GB" sz="2800" dirty="0" err="1" smtClean="0"/>
              <a:t>Träd</a:t>
            </a:r>
            <a:r>
              <a:rPr lang="en-GB" sz="2800" dirty="0" smtClean="0"/>
              <a:t> 1</a:t>
            </a:r>
            <a:br>
              <a:rPr lang="en-GB" sz="2800" dirty="0" smtClean="0"/>
            </a:br>
            <a:r>
              <a:rPr lang="en-GB" sz="2800" dirty="0" err="1" smtClean="0"/>
              <a:t>Dumbrava</a:t>
            </a:r>
            <a:r>
              <a:rPr lang="en-GB" sz="2800" dirty="0" smtClean="0"/>
              <a:t>, </a:t>
            </a:r>
            <a:r>
              <a:rPr lang="en-GB" sz="2800" dirty="0" err="1" smtClean="0"/>
              <a:t>Rumänien</a:t>
            </a:r>
            <a:r>
              <a:rPr lang="en-GB" sz="2800" dirty="0" smtClean="0"/>
              <a:t>: </a:t>
            </a:r>
            <a:r>
              <a:rPr lang="en-GB" sz="2800" dirty="0" err="1" smtClean="0"/>
              <a:t>Träd</a:t>
            </a:r>
            <a:r>
              <a:rPr lang="en-GB" sz="2800" dirty="0" smtClean="0"/>
              <a:t> </a:t>
            </a:r>
            <a:r>
              <a:rPr lang="en-GB" sz="2800" dirty="0" err="1" smtClean="0"/>
              <a:t>i</a:t>
            </a:r>
            <a:r>
              <a:rPr lang="en-GB" sz="2800" dirty="0" smtClean="0"/>
              <a:t> </a:t>
            </a:r>
            <a:r>
              <a:rPr lang="en-GB" sz="2800" dirty="0" err="1" smtClean="0"/>
              <a:t>ett</a:t>
            </a:r>
            <a:r>
              <a:rPr lang="en-GB" sz="2800" dirty="0" smtClean="0"/>
              <a:t> zoo</a:t>
            </a:r>
            <a:endParaRPr lang="en-GB" sz="2800" dirty="0"/>
          </a:p>
        </p:txBody>
      </p:sp>
      <p:pic>
        <p:nvPicPr>
          <p:cNvPr id="1026" name="Picture 2" descr="C:\Users\Helen\Photographs\Trees\VETree\Romania Oct 2013\8 Tree at Zoo Sibiu (10).JPG"/>
          <p:cNvPicPr>
            <a:picLocks noGrp="1" noChangeAspect="1" noChangeArrowheads="1"/>
          </p:cNvPicPr>
          <p:nvPr>
            <p:ph sz="half" idx="1"/>
          </p:nvPr>
        </p:nvPicPr>
        <p:blipFill>
          <a:blip r:embed="rId3" cstate="print"/>
          <a:srcRect/>
          <a:stretch>
            <a:fillRect/>
          </a:stretch>
        </p:blipFill>
        <p:spPr bwMode="auto">
          <a:xfrm>
            <a:off x="0" y="0"/>
            <a:ext cx="3394472" cy="4525963"/>
          </a:xfrm>
          <a:prstGeom prst="rect">
            <a:avLst/>
          </a:prstGeom>
          <a:noFill/>
        </p:spPr>
      </p:pic>
      <p:pic>
        <p:nvPicPr>
          <p:cNvPr id="1027" name="Picture 3" descr="C:\Users\Helen\Photographs\Trees\VETree\Romania Oct 2013\8 Tree at Zoo Sibiu (15).JPG"/>
          <p:cNvPicPr>
            <a:picLocks noGrp="1" noChangeAspect="1" noChangeArrowheads="1"/>
          </p:cNvPicPr>
          <p:nvPr>
            <p:ph sz="half" idx="2"/>
          </p:nvPr>
        </p:nvPicPr>
        <p:blipFill>
          <a:blip r:embed="rId4" cstate="print"/>
          <a:srcRect/>
          <a:stretch>
            <a:fillRect/>
          </a:stretch>
        </p:blipFill>
        <p:spPr bwMode="auto">
          <a:xfrm>
            <a:off x="4499992" y="0"/>
            <a:ext cx="4038600" cy="3028950"/>
          </a:xfrm>
          <a:prstGeom prst="rect">
            <a:avLst/>
          </a:prstGeom>
          <a:noFill/>
        </p:spPr>
      </p:pic>
      <p:pic>
        <p:nvPicPr>
          <p:cNvPr id="1028" name="Picture 4" descr="C:\Users\Helen\Photographs\Trees\VETree\Romania Oct 2013\8 Tree at Zoo Sibiu (3).JPG"/>
          <p:cNvPicPr>
            <a:picLocks noChangeAspect="1" noChangeArrowheads="1"/>
          </p:cNvPicPr>
          <p:nvPr/>
        </p:nvPicPr>
        <p:blipFill>
          <a:blip r:embed="rId5" cstate="print"/>
          <a:srcRect l="3322" t="23807" r="2953" b="830"/>
          <a:stretch>
            <a:fillRect/>
          </a:stretch>
        </p:blipFill>
        <p:spPr bwMode="auto">
          <a:xfrm>
            <a:off x="3248865" y="3606560"/>
            <a:ext cx="3032817" cy="3251440"/>
          </a:xfrm>
          <a:prstGeom prst="rect">
            <a:avLst/>
          </a:prstGeom>
          <a:noFill/>
        </p:spPr>
      </p:pic>
      <p:pic>
        <p:nvPicPr>
          <p:cNvPr id="1029" name="Picture 5" descr="C:\Users\Helen\Photographs\Trees\VETree\Romania Oct 2013\8 Tree at Zoo Sibiu (4).JPG"/>
          <p:cNvPicPr>
            <a:picLocks noChangeAspect="1" noChangeArrowheads="1"/>
          </p:cNvPicPr>
          <p:nvPr/>
        </p:nvPicPr>
        <p:blipFill>
          <a:blip r:embed="rId6" cstate="print"/>
          <a:srcRect/>
          <a:stretch>
            <a:fillRect/>
          </a:stretch>
        </p:blipFill>
        <p:spPr bwMode="auto">
          <a:xfrm>
            <a:off x="6281682" y="3041576"/>
            <a:ext cx="2862318" cy="3816424"/>
          </a:xfrm>
          <a:prstGeom prst="rect">
            <a:avLst/>
          </a:prstGeom>
          <a:noFill/>
        </p:spPr>
      </p:pic>
      <p:sp>
        <p:nvSpPr>
          <p:cNvPr id="7" name="TextBox 6"/>
          <p:cNvSpPr txBox="1">
            <a:spLocks noChangeArrowheads="1"/>
          </p:cNvSpPr>
          <p:nvPr/>
        </p:nvSpPr>
        <p:spPr bwMode="auto">
          <a:xfrm>
            <a:off x="4682973" y="2564904"/>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405640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Title 1"/>
          <p:cNvSpPr>
            <a:spLocks noGrp="1"/>
          </p:cNvSpPr>
          <p:nvPr>
            <p:ph type="title"/>
          </p:nvPr>
        </p:nvSpPr>
        <p:spPr/>
        <p:txBody>
          <a:bodyPr/>
          <a:lstStyle/>
          <a:p>
            <a:r>
              <a:rPr lang="sv-SE" altLang="en-US" dirty="0" smtClean="0"/>
              <a:t>Träd 2</a:t>
            </a:r>
            <a:endParaRPr lang="en-GB" altLang="en-US" dirty="0" smtClean="0"/>
          </a:p>
        </p:txBody>
      </p:sp>
      <p:pic>
        <p:nvPicPr>
          <p:cNvPr id="104452"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b="6367"/>
          <a:stretch>
            <a:fillRect/>
          </a:stretch>
        </p:blipFill>
        <p:spPr>
          <a:xfrm>
            <a:off x="0" y="1238250"/>
            <a:ext cx="5310188" cy="3302000"/>
          </a:xfrm>
        </p:spPr>
      </p:pic>
      <p:pic>
        <p:nvPicPr>
          <p:cNvPr id="10445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b="27657"/>
          <a:stretch>
            <a:fillRect/>
          </a:stretch>
        </p:blipFill>
        <p:spPr>
          <a:xfrm>
            <a:off x="3702050" y="4287838"/>
            <a:ext cx="5407025" cy="2597150"/>
          </a:xfrm>
        </p:spPr>
      </p:pic>
      <p:sp>
        <p:nvSpPr>
          <p:cNvPr id="104453" name="Text Placeholder 2"/>
          <p:cNvSpPr txBox="1">
            <a:spLocks/>
          </p:cNvSpPr>
          <p:nvPr/>
        </p:nvSpPr>
        <p:spPr bwMode="auto">
          <a:xfrm>
            <a:off x="5508625" y="2205038"/>
            <a:ext cx="31670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indent="0" eaLnBrk="1" hangingPunct="1">
              <a:spcBef>
                <a:spcPct val="20000"/>
              </a:spcBef>
            </a:pPr>
            <a:r>
              <a:rPr lang="en-GB" altLang="en-US" sz="2800" dirty="0" smtClean="0">
                <a:latin typeface="Calibri" pitchFamily="34" charset="0"/>
              </a:rPr>
              <a:t>300-årig </a:t>
            </a:r>
            <a:r>
              <a:rPr lang="en-GB" altLang="en-US" sz="2800" dirty="0" err="1" smtClean="0">
                <a:latin typeface="Calibri" pitchFamily="34" charset="0"/>
              </a:rPr>
              <a:t>lindallé</a:t>
            </a:r>
            <a:r>
              <a:rPr lang="en-GB" altLang="en-US" sz="2800" dirty="0" smtClean="0">
                <a:latin typeface="Calibri" pitchFamily="34" charset="0"/>
              </a:rPr>
              <a:t>, </a:t>
            </a:r>
            <a:r>
              <a:rPr lang="en-GB" altLang="en-US" sz="2800" dirty="0" err="1">
                <a:latin typeface="Calibri" pitchFamily="34" charset="0"/>
              </a:rPr>
              <a:t>B</a:t>
            </a:r>
            <a:r>
              <a:rPr lang="en-GB" altLang="en-US" sz="2800" dirty="0" err="1" smtClean="0">
                <a:latin typeface="Calibri" pitchFamily="34" charset="0"/>
              </a:rPr>
              <a:t>elgien</a:t>
            </a:r>
            <a:endParaRPr lang="en-GB" altLang="en-US" sz="2800" dirty="0">
              <a:latin typeface="Calibri" pitchFamily="34" charset="0"/>
            </a:endParaRPr>
          </a:p>
        </p:txBody>
      </p:sp>
      <p:sp>
        <p:nvSpPr>
          <p:cNvPr id="104454" name="TextBox 10"/>
          <p:cNvSpPr txBox="1">
            <a:spLocks noChangeArrowheads="1"/>
          </p:cNvSpPr>
          <p:nvPr/>
        </p:nvSpPr>
        <p:spPr bwMode="auto">
          <a:xfrm>
            <a:off x="4102100" y="6488113"/>
            <a:ext cx="5041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Tom </a:t>
            </a:r>
            <a:r>
              <a:rPr lang="sv-SE" altLang="en-US" dirty="0" err="1">
                <a:solidFill>
                  <a:schemeClr val="bg1"/>
                </a:solidFill>
              </a:rPr>
              <a:t>Joye</a:t>
            </a:r>
            <a:endParaRPr lang="en-GB" altLang="en-US" dirty="0">
              <a:solidFill>
                <a:schemeClr val="bg1"/>
              </a:solidFill>
            </a:endParaRPr>
          </a:p>
        </p:txBody>
      </p:sp>
    </p:spTree>
    <p:extLst>
      <p:ext uri="{BB962C8B-B14F-4D97-AF65-F5344CB8AC3E}">
        <p14:creationId xmlns:p14="http://schemas.microsoft.com/office/powerpoint/2010/main" val="157014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p:txBody>
          <a:bodyPr/>
          <a:lstStyle/>
          <a:p>
            <a:pPr eaLnBrk="1" hangingPunct="1"/>
            <a:r>
              <a:rPr lang="en-GB" altLang="en-US" dirty="0" err="1" smtClean="0"/>
              <a:t>Träd</a:t>
            </a:r>
            <a:r>
              <a:rPr lang="en-GB" altLang="en-US" dirty="0" smtClean="0"/>
              <a:t> 3</a:t>
            </a:r>
          </a:p>
        </p:txBody>
      </p:sp>
      <p:sp>
        <p:nvSpPr>
          <p:cNvPr id="91139" name="Text Placeholder 2"/>
          <p:cNvSpPr>
            <a:spLocks noGrp="1"/>
          </p:cNvSpPr>
          <p:nvPr>
            <p:ph type="body" sz="half" idx="1"/>
          </p:nvPr>
        </p:nvSpPr>
        <p:spPr>
          <a:xfrm>
            <a:off x="0" y="5013325"/>
            <a:ext cx="4038600" cy="1844675"/>
          </a:xfrm>
        </p:spPr>
        <p:txBody>
          <a:bodyPr/>
          <a:lstStyle/>
          <a:p>
            <a:pPr eaLnBrk="1" hangingPunct="1"/>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err="1" smtClean="0"/>
              <a:t>i</a:t>
            </a:r>
            <a:r>
              <a:rPr lang="en-GB" altLang="en-US" dirty="0" smtClean="0"/>
              <a:t> </a:t>
            </a:r>
            <a:r>
              <a:rPr lang="en-GB" altLang="en-US" dirty="0" err="1" smtClean="0"/>
              <a:t>norra</a:t>
            </a:r>
            <a:r>
              <a:rPr lang="en-GB" altLang="en-US" dirty="0" smtClean="0"/>
              <a:t> </a:t>
            </a:r>
            <a:r>
              <a:rPr lang="en-GB" altLang="en-US" dirty="0" err="1" smtClean="0"/>
              <a:t>Spanien</a:t>
            </a:r>
            <a:endParaRPr lang="en-GB" altLang="en-US" dirty="0" smtClean="0"/>
          </a:p>
        </p:txBody>
      </p:sp>
      <p:pic>
        <p:nvPicPr>
          <p:cNvPr id="91140" name="Picture 6" descr="C:\Users\Helen\Photographs\To be catalogued and stored C and ex HD\Spain June 2013\CIMG2405.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0" y="0"/>
            <a:ext cx="3635375" cy="4848225"/>
          </a:xfrm>
          <a:noFill/>
        </p:spPr>
      </p:pic>
      <p:pic>
        <p:nvPicPr>
          <p:cNvPr id="91141" name="Picture 7" descr="C:\Users\Helen\Photographs\To be catalogued and stored C and ex HD\Spain June 2013\CIMG2406.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3276600" y="1628775"/>
            <a:ext cx="3559175" cy="2670175"/>
          </a:xfrm>
          <a:noFill/>
        </p:spPr>
      </p:pic>
      <p:pic>
        <p:nvPicPr>
          <p:cNvPr id="91142" name="Picture 8" descr="C:\Users\Helen\Photographs\To be catalogued and stored C and ex HD\Spain June 2013\CIMG24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1863" y="0"/>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10" descr="C:\Users\Helen\Photographs\To be catalogued and stored C and ex HD\Spain June 2013\CIMG240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338" y="4025900"/>
            <a:ext cx="3776662"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4" name="TextBox 7"/>
          <p:cNvSpPr txBox="1">
            <a:spLocks noChangeArrowheads="1"/>
          </p:cNvSpPr>
          <p:nvPr/>
        </p:nvSpPr>
        <p:spPr bwMode="auto">
          <a:xfrm>
            <a:off x="5743575" y="6381750"/>
            <a:ext cx="3024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smtClean="0">
                <a:solidFill>
                  <a:schemeClr val="bg1"/>
                </a:solidFill>
                <a:latin typeface="Arial" charset="0"/>
              </a:rPr>
              <a:t>Foton: </a:t>
            </a:r>
            <a:r>
              <a:rPr lang="sv-SE" altLang="en-US" sz="1800" dirty="0">
                <a:solidFill>
                  <a:schemeClr val="bg1"/>
                </a:solidFill>
                <a:latin typeface="Arial" charset="0"/>
              </a:rPr>
              <a:t>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810558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514273" y="4861"/>
            <a:ext cx="3827463" cy="1139825"/>
          </a:xfrm>
        </p:spPr>
        <p:txBody>
          <a:bodyPr/>
          <a:lstStyle/>
          <a:p>
            <a:pPr eaLnBrk="1" hangingPunct="1"/>
            <a:r>
              <a:rPr lang="en-GB" altLang="en-US" dirty="0" err="1" smtClean="0"/>
              <a:t>Träd</a:t>
            </a:r>
            <a:r>
              <a:rPr lang="en-GB" altLang="en-US" dirty="0" smtClean="0"/>
              <a:t> 4</a:t>
            </a:r>
          </a:p>
        </p:txBody>
      </p:sp>
      <p:sp>
        <p:nvSpPr>
          <p:cNvPr id="94211" name="Text Placeholder 2"/>
          <p:cNvSpPr>
            <a:spLocks noGrp="1"/>
          </p:cNvSpPr>
          <p:nvPr>
            <p:ph type="body" sz="half" idx="1"/>
          </p:nvPr>
        </p:nvSpPr>
        <p:spPr>
          <a:xfrm>
            <a:off x="0" y="981075"/>
            <a:ext cx="4356100" cy="1727200"/>
          </a:xfrm>
        </p:spPr>
        <p:txBody>
          <a:bodyPr>
            <a:normAutofit/>
          </a:bodyPr>
          <a:lstStyle/>
          <a:p>
            <a:pPr eaLnBrk="1" hangingPunct="1">
              <a:buFont typeface="Wingdings" pitchFamily="2" charset="2"/>
              <a:buNone/>
            </a:pPr>
            <a:r>
              <a:rPr lang="en-GB" altLang="en-US" dirty="0" smtClean="0"/>
              <a:t>    Ask vid </a:t>
            </a:r>
            <a:r>
              <a:rPr lang="en-GB" altLang="en-US" dirty="0" err="1" smtClean="0"/>
              <a:t>lågtrafikerad</a:t>
            </a:r>
            <a:r>
              <a:rPr lang="en-GB" altLang="en-US" dirty="0" smtClean="0"/>
              <a:t> </a:t>
            </a:r>
            <a:r>
              <a:rPr lang="en-GB" altLang="en-US" dirty="0" err="1" smtClean="0"/>
              <a:t>landsväg</a:t>
            </a:r>
            <a:r>
              <a:rPr lang="en-GB" altLang="en-US" dirty="0" smtClean="0"/>
              <a:t> </a:t>
            </a:r>
            <a:r>
              <a:rPr lang="en-GB" altLang="en-US" dirty="0" err="1" smtClean="0"/>
              <a:t>i</a:t>
            </a:r>
            <a:r>
              <a:rPr lang="en-GB" altLang="en-US" dirty="0" smtClean="0"/>
              <a:t> Northumberland, UK</a:t>
            </a:r>
          </a:p>
        </p:txBody>
      </p:sp>
      <p:sp>
        <p:nvSpPr>
          <p:cNvPr id="94212" name="Content Placeholder 3"/>
          <p:cNvSpPr>
            <a:spLocks noGrp="1"/>
          </p:cNvSpPr>
          <p:nvPr>
            <p:ph sz="quarter" idx="2"/>
          </p:nvPr>
        </p:nvSpPr>
        <p:spPr/>
        <p:txBody>
          <a:bodyPr/>
          <a:lstStyle/>
          <a:p>
            <a:pPr eaLnBrk="1" hangingPunct="1"/>
            <a:endParaRPr lang="en-US" altLang="en-US" smtClean="0"/>
          </a:p>
        </p:txBody>
      </p:sp>
      <p:pic>
        <p:nvPicPr>
          <p:cNvPr id="94214" name="Picture 2" descr="C:\Users\Helen\Photographs\To be catalogued and stored C and ex HD\13 August 2013 labelled\Wooler trees\Tree 1 Wooler July 2013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565400"/>
            <a:ext cx="57245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5" name="Picture 4" descr="C:\Users\Helen\Photographs\To be catalogued and stored C and ex HD\13 August 2013 labelled\Wooler trees\Tree 1 Wooler July 2013 (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6100" y="0"/>
            <a:ext cx="3240088"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6" name="TextBox 7"/>
          <p:cNvSpPr txBox="1">
            <a:spLocks noChangeArrowheads="1"/>
          </p:cNvSpPr>
          <p:nvPr/>
        </p:nvSpPr>
        <p:spPr bwMode="auto">
          <a:xfrm>
            <a:off x="33338" y="6488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
        <p:nvSpPr>
          <p:cNvPr id="2" name="Tijdelijke aanduiding voor inhoud 1"/>
          <p:cNvSpPr>
            <a:spLocks noGrp="1"/>
          </p:cNvSpPr>
          <p:nvPr>
            <p:ph sz="quarter" idx="3"/>
          </p:nvPr>
        </p:nvSpPr>
        <p:spPr/>
        <p:txBody>
          <a:bodyPr/>
          <a:lstStyle/>
          <a:p>
            <a:endParaRPr lang="nl-BE"/>
          </a:p>
        </p:txBody>
      </p:sp>
      <p:pic>
        <p:nvPicPr>
          <p:cNvPr id="10" name="Picture 5" descr="C:\Users\Helen\Photographs\To be catalogued and stored C and ex HD\13 August 2013 labelled\Wooler trees\Tree 1 Wooler July 2013 (4).JPG"/>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451988" y="3284984"/>
            <a:ext cx="2706288" cy="361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400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pPr eaLnBrk="1" hangingPunct="1"/>
            <a:r>
              <a:rPr lang="en-GB" altLang="en-US" dirty="0" err="1" smtClean="0"/>
              <a:t>Träd</a:t>
            </a:r>
            <a:r>
              <a:rPr lang="en-GB" altLang="en-US" dirty="0" smtClean="0"/>
              <a:t> 5</a:t>
            </a:r>
          </a:p>
        </p:txBody>
      </p:sp>
      <p:sp>
        <p:nvSpPr>
          <p:cNvPr id="95235" name="Text Placeholder 2"/>
          <p:cNvSpPr>
            <a:spLocks noGrp="1"/>
          </p:cNvSpPr>
          <p:nvPr>
            <p:ph type="body" sz="half" idx="1"/>
          </p:nvPr>
        </p:nvSpPr>
        <p:spPr>
          <a:xfrm>
            <a:off x="0" y="1268413"/>
            <a:ext cx="4038600" cy="4525962"/>
          </a:xfrm>
        </p:spPr>
        <p:txBody>
          <a:bodyPr/>
          <a:lstStyle/>
          <a:p>
            <a:pPr eaLnBrk="1" hangingPunct="1">
              <a:buFont typeface="Wingdings" pitchFamily="2" charset="2"/>
              <a:buNone/>
            </a:pPr>
            <a:r>
              <a:rPr lang="en-GB" altLang="en-US" dirty="0" smtClean="0"/>
              <a:t>  </a:t>
            </a:r>
            <a:r>
              <a:rPr lang="en-GB" altLang="en-US" dirty="0" err="1" smtClean="0"/>
              <a:t>Ek</a:t>
            </a:r>
            <a:r>
              <a:rPr lang="en-GB" altLang="en-US" dirty="0" smtClean="0"/>
              <a:t> </a:t>
            </a:r>
            <a:r>
              <a:rPr lang="en-GB" altLang="en-US" dirty="0" err="1" smtClean="0"/>
              <a:t>i</a:t>
            </a:r>
            <a:r>
              <a:rPr lang="en-GB" altLang="en-US" dirty="0" smtClean="0"/>
              <a:t> </a:t>
            </a:r>
            <a:r>
              <a:rPr lang="en-GB" altLang="en-US" dirty="0" err="1" smtClean="0"/>
              <a:t>ett</a:t>
            </a:r>
            <a:r>
              <a:rPr lang="en-GB" altLang="en-US" dirty="0" smtClean="0"/>
              <a:t> </a:t>
            </a:r>
            <a:r>
              <a:rPr lang="en-GB" altLang="en-US" dirty="0" err="1" smtClean="0"/>
              <a:t>bebyggt</a:t>
            </a:r>
            <a:r>
              <a:rPr lang="en-GB" altLang="en-US" dirty="0" smtClean="0"/>
              <a:t> </a:t>
            </a:r>
            <a:r>
              <a:rPr lang="en-GB" altLang="en-US" dirty="0" err="1" smtClean="0"/>
              <a:t>område</a:t>
            </a:r>
            <a:r>
              <a:rPr lang="en-GB" altLang="en-US" dirty="0" smtClean="0"/>
              <a:t>, Suffolk, UK</a:t>
            </a:r>
          </a:p>
        </p:txBody>
      </p:sp>
      <p:pic>
        <p:nvPicPr>
          <p:cNvPr id="95236" name="Picture 3" descr="C:\Users\Helen\Photographs\To be catalogued and stored C and ex HD\13 August 2013 labelled\Aspal\Tree 1Aspal Close Aug 2013 (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59563" y="0"/>
            <a:ext cx="2484437" cy="3311525"/>
          </a:xfrm>
          <a:noFill/>
        </p:spPr>
      </p:pic>
      <p:pic>
        <p:nvPicPr>
          <p:cNvPr id="95238" name="Picture 2" descr="C:\Users\Helen\Photographs\To be catalogued and stored C and ex HD\13 August 2013 labelled\Aspal\Tree 1Aspal Close Aug 2013 (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636838"/>
            <a:ext cx="5627688"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9"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
        <p:nvSpPr>
          <p:cNvPr id="2" name="Tijdelijke aanduiding voor inhoud 1"/>
          <p:cNvSpPr>
            <a:spLocks noGrp="1"/>
          </p:cNvSpPr>
          <p:nvPr>
            <p:ph sz="quarter" idx="3"/>
          </p:nvPr>
        </p:nvSpPr>
        <p:spPr/>
        <p:txBody>
          <a:bodyPr/>
          <a:lstStyle/>
          <a:p>
            <a:endParaRPr lang="nl-BE"/>
          </a:p>
        </p:txBody>
      </p:sp>
      <p:pic>
        <p:nvPicPr>
          <p:cNvPr id="9" name="Picture 4" descr="C:\Users\Helen\Photographs\To be catalogued and stored C and ex HD\13 August 2013 labelled\Aspal\Tree 1Aspal Close Aug 2013 (4).JPG"/>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660232" y="3284984"/>
            <a:ext cx="2684352" cy="3574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905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p:txBody>
          <a:bodyPr/>
          <a:lstStyle/>
          <a:p>
            <a:pPr eaLnBrk="1" hangingPunct="1"/>
            <a:r>
              <a:rPr lang="en-GB" altLang="en-US" dirty="0" err="1" smtClean="0"/>
              <a:t>Träd</a:t>
            </a:r>
            <a:r>
              <a:rPr lang="en-GB" altLang="en-US" dirty="0" smtClean="0"/>
              <a:t> 6</a:t>
            </a:r>
          </a:p>
        </p:txBody>
      </p:sp>
      <p:sp>
        <p:nvSpPr>
          <p:cNvPr id="93187" name="Text Placeholder 2"/>
          <p:cNvSpPr>
            <a:spLocks noGrp="1"/>
          </p:cNvSpPr>
          <p:nvPr>
            <p:ph type="body" sz="half" idx="1"/>
          </p:nvPr>
        </p:nvSpPr>
        <p:spPr>
          <a:xfrm>
            <a:off x="6659563" y="3916363"/>
            <a:ext cx="2304925" cy="2941637"/>
          </a:xfrm>
        </p:spPr>
        <p:txBody>
          <a:bodyPr/>
          <a:lstStyle/>
          <a:p>
            <a:pPr eaLnBrk="1" hangingPunct="1">
              <a:buFont typeface="Wingdings" pitchFamily="2" charset="2"/>
              <a:buNone/>
            </a:pPr>
            <a:r>
              <a:rPr lang="en-GB" altLang="en-US" i="1" dirty="0" smtClean="0"/>
              <a:t>   </a:t>
            </a:r>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err="1" smtClean="0"/>
              <a:t>i</a:t>
            </a:r>
            <a:r>
              <a:rPr lang="en-GB" altLang="en-US" dirty="0" smtClean="0"/>
              <a:t> </a:t>
            </a:r>
            <a:r>
              <a:rPr lang="en-GB" altLang="en-US" dirty="0" err="1" smtClean="0"/>
              <a:t>norra</a:t>
            </a:r>
            <a:r>
              <a:rPr lang="en-GB" altLang="en-US" dirty="0" smtClean="0"/>
              <a:t> </a:t>
            </a:r>
            <a:r>
              <a:rPr lang="en-GB" altLang="en-US" dirty="0" err="1" smtClean="0"/>
              <a:t>Spanien</a:t>
            </a:r>
            <a:endParaRPr lang="en-GB" altLang="en-US" dirty="0" smtClean="0"/>
          </a:p>
        </p:txBody>
      </p:sp>
      <p:pic>
        <p:nvPicPr>
          <p:cNvPr id="93188" name="Picture 5" descr="C:\Users\Helen\Photographs\To be catalogued and stored C and ex HD\Spain June 2013\CIMG239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40513" y="0"/>
            <a:ext cx="2503487" cy="3338513"/>
          </a:xfrm>
          <a:noFill/>
        </p:spPr>
      </p:pic>
      <p:pic>
        <p:nvPicPr>
          <p:cNvPr id="93189" name="Picture 4" descr="C:\Users\Helen\Photographs\To be catalogued and stored C and ex HD\Spain June 2013\CIMG239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3435350"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7" descr="C:\Users\Helen\Photographs\To be catalogued and stored C and ex HD\Spain June 2013\CIMG239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2033588"/>
            <a:ext cx="3617912"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1" name="TextBox 6"/>
          <p:cNvSpPr txBox="1">
            <a:spLocks noChangeArrowheads="1"/>
          </p:cNvSpPr>
          <p:nvPr/>
        </p:nvSpPr>
        <p:spPr bwMode="auto">
          <a:xfrm>
            <a:off x="19050" y="4211638"/>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17179626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9160"/>
            <a:ext cx="5796136" cy="1647056"/>
          </a:xfrm>
        </p:spPr>
        <p:txBody>
          <a:bodyPr>
            <a:normAutofit/>
          </a:bodyPr>
          <a:lstStyle/>
          <a:p>
            <a:pPr algn="l"/>
            <a:r>
              <a:rPr lang="en-GB" sz="2800" dirty="0" err="1" smtClean="0"/>
              <a:t>Breite</a:t>
            </a:r>
            <a:r>
              <a:rPr lang="en-GB" sz="2800" dirty="0" smtClean="0"/>
              <a:t> Natura 2000 </a:t>
            </a:r>
            <a:r>
              <a:rPr lang="en-GB" sz="2800" dirty="0" err="1" smtClean="0"/>
              <a:t>område</a:t>
            </a:r>
            <a:r>
              <a:rPr lang="en-GB" sz="2800" dirty="0" smtClean="0"/>
              <a:t>, </a:t>
            </a:r>
            <a:r>
              <a:rPr lang="en-GB" sz="2800" dirty="0" err="1" smtClean="0"/>
              <a:t>Rumänien</a:t>
            </a:r>
            <a:r>
              <a:rPr lang="en-GB" sz="2800" dirty="0" smtClean="0"/>
              <a:t>: </a:t>
            </a:r>
            <a:r>
              <a:rPr lang="en-GB" sz="2800" dirty="0" err="1" smtClean="0"/>
              <a:t>Ek</a:t>
            </a:r>
            <a:r>
              <a:rPr lang="en-GB" sz="2800" dirty="0" smtClean="0"/>
              <a:t> </a:t>
            </a:r>
            <a:r>
              <a:rPr lang="en-GB" sz="2800" dirty="0" err="1" smtClean="0"/>
              <a:t>omgiven</a:t>
            </a:r>
            <a:r>
              <a:rPr lang="en-GB" sz="2800" dirty="0" smtClean="0"/>
              <a:t> </a:t>
            </a:r>
            <a:r>
              <a:rPr lang="en-GB" sz="2800" dirty="0" err="1" smtClean="0"/>
              <a:t>av</a:t>
            </a:r>
            <a:r>
              <a:rPr lang="en-GB" sz="2800" dirty="0" smtClean="0"/>
              <a:t> </a:t>
            </a:r>
            <a:r>
              <a:rPr lang="en-GB" sz="2800" dirty="0" err="1" smtClean="0"/>
              <a:t>yngre</a:t>
            </a:r>
            <a:r>
              <a:rPr lang="en-GB" sz="2800" dirty="0" smtClean="0"/>
              <a:t> </a:t>
            </a:r>
            <a:r>
              <a:rPr lang="en-GB" sz="2800" dirty="0" err="1" smtClean="0"/>
              <a:t>avenbok</a:t>
            </a:r>
            <a:r>
              <a:rPr lang="en-GB" sz="2800" dirty="0" smtClean="0"/>
              <a:t> </a:t>
            </a:r>
            <a:r>
              <a:rPr lang="en-GB" sz="2800" dirty="0" err="1" smtClean="0"/>
              <a:t>som</a:t>
            </a:r>
            <a:r>
              <a:rPr lang="en-GB" sz="2800" dirty="0" smtClean="0"/>
              <a:t> nu </a:t>
            </a:r>
            <a:r>
              <a:rPr lang="en-GB" sz="2800" dirty="0" err="1" smtClean="0"/>
              <a:t>överskuggar</a:t>
            </a:r>
            <a:r>
              <a:rPr lang="en-GB" sz="2800" dirty="0" smtClean="0"/>
              <a:t> </a:t>
            </a:r>
            <a:r>
              <a:rPr lang="en-GB" sz="2800" dirty="0" err="1" smtClean="0"/>
              <a:t>eken</a:t>
            </a:r>
            <a:r>
              <a:rPr lang="en-GB" sz="2800" dirty="0" smtClean="0"/>
              <a:t>.</a:t>
            </a:r>
            <a:endParaRPr lang="en-GB" sz="2800" dirty="0"/>
          </a:p>
        </p:txBody>
      </p:sp>
      <p:pic>
        <p:nvPicPr>
          <p:cNvPr id="6146" name="Picture 2" descr="C:\Users\Helen\Photographs\Trees\VETree\Romania Oct 2013\29 Breite Young swamping old (1).JPG"/>
          <p:cNvPicPr>
            <a:picLocks noGrp="1" noChangeAspect="1" noChangeArrowheads="1"/>
          </p:cNvPicPr>
          <p:nvPr>
            <p:ph sz="half" idx="1"/>
          </p:nvPr>
        </p:nvPicPr>
        <p:blipFill>
          <a:blip r:embed="rId3" cstate="print"/>
          <a:srcRect/>
          <a:stretch>
            <a:fillRect/>
          </a:stretch>
        </p:blipFill>
        <p:spPr bwMode="auto">
          <a:xfrm>
            <a:off x="0" y="188640"/>
            <a:ext cx="3394472" cy="4525963"/>
          </a:xfrm>
          <a:prstGeom prst="rect">
            <a:avLst/>
          </a:prstGeom>
          <a:noFill/>
        </p:spPr>
      </p:pic>
      <p:pic>
        <p:nvPicPr>
          <p:cNvPr id="6148" name="Picture 4" descr="C:\Users\Helen\Photographs\Trees\VETree\Romania Oct 2013\23 Breite (29).JPG"/>
          <p:cNvPicPr>
            <a:picLocks noGrp="1" noChangeAspect="1" noChangeArrowheads="1"/>
          </p:cNvPicPr>
          <p:nvPr>
            <p:ph sz="half" idx="2"/>
          </p:nvPr>
        </p:nvPicPr>
        <p:blipFill>
          <a:blip r:embed="rId4" cstate="print"/>
          <a:stretch>
            <a:fillRect/>
          </a:stretch>
        </p:blipFill>
        <p:spPr bwMode="auto">
          <a:xfrm>
            <a:off x="5755947" y="4347026"/>
            <a:ext cx="3395749" cy="2543695"/>
          </a:xfrm>
          <a:prstGeom prst="rect">
            <a:avLst/>
          </a:prstGeom>
          <a:noFill/>
        </p:spPr>
      </p:pic>
      <p:pic>
        <p:nvPicPr>
          <p:cNvPr id="6149" name="Picture 5" descr="C:\Users\Helen\Photographs\Trees\VETree\Romania Oct 2013\29 Breite Young swamping old (3).JPG"/>
          <p:cNvPicPr>
            <a:picLocks noChangeAspect="1" noChangeArrowheads="1"/>
          </p:cNvPicPr>
          <p:nvPr/>
        </p:nvPicPr>
        <p:blipFill>
          <a:blip r:embed="rId5" cstate="print"/>
          <a:srcRect/>
          <a:stretch>
            <a:fillRect/>
          </a:stretch>
        </p:blipFill>
        <p:spPr bwMode="auto">
          <a:xfrm>
            <a:off x="3707904" y="1052736"/>
            <a:ext cx="2771800" cy="3695734"/>
          </a:xfrm>
          <a:prstGeom prst="rect">
            <a:avLst/>
          </a:prstGeom>
          <a:noFill/>
        </p:spPr>
      </p:pic>
      <p:sp>
        <p:nvSpPr>
          <p:cNvPr id="9" name="TextBox 8"/>
          <p:cNvSpPr txBox="1"/>
          <p:nvPr/>
        </p:nvSpPr>
        <p:spPr>
          <a:xfrm>
            <a:off x="7055768" y="3079993"/>
            <a:ext cx="2088232" cy="1200329"/>
          </a:xfrm>
          <a:prstGeom prst="rect">
            <a:avLst/>
          </a:prstGeom>
          <a:noFill/>
        </p:spPr>
        <p:txBody>
          <a:bodyPr wrap="square" rtlCol="0">
            <a:spAutoFit/>
          </a:bodyPr>
          <a:lstStyle/>
          <a:p>
            <a:r>
              <a:rPr lang="en-GB" dirty="0" smtClean="0"/>
              <a:t>I </a:t>
            </a:r>
            <a:r>
              <a:rPr lang="en-GB" dirty="0" err="1" smtClean="0"/>
              <a:t>närheten</a:t>
            </a:r>
            <a:r>
              <a:rPr lang="en-GB" dirty="0" smtClean="0"/>
              <a:t> </a:t>
            </a:r>
            <a:r>
              <a:rPr lang="en-GB" dirty="0" err="1" smtClean="0"/>
              <a:t>finns</a:t>
            </a:r>
            <a:r>
              <a:rPr lang="en-GB" dirty="0" smtClean="0"/>
              <a:t> </a:t>
            </a:r>
            <a:r>
              <a:rPr lang="en-GB" dirty="0" err="1" smtClean="0"/>
              <a:t>detta</a:t>
            </a:r>
            <a:r>
              <a:rPr lang="en-GB" dirty="0" smtClean="0"/>
              <a:t> </a:t>
            </a:r>
            <a:r>
              <a:rPr lang="en-GB" dirty="0" err="1" smtClean="0"/>
              <a:t>träd</a:t>
            </a:r>
            <a:r>
              <a:rPr lang="en-GB" dirty="0" smtClean="0"/>
              <a:t> </a:t>
            </a:r>
            <a:r>
              <a:rPr lang="en-GB" dirty="0" err="1" smtClean="0"/>
              <a:t>som</a:t>
            </a:r>
            <a:r>
              <a:rPr lang="en-GB" dirty="0" smtClean="0"/>
              <a:t> </a:t>
            </a:r>
            <a:r>
              <a:rPr lang="en-GB" dirty="0" err="1" smtClean="0"/>
              <a:t>har</a:t>
            </a:r>
            <a:r>
              <a:rPr lang="en-GB" dirty="0" smtClean="0"/>
              <a:t> </a:t>
            </a:r>
            <a:r>
              <a:rPr lang="en-GB" dirty="0" err="1" smtClean="0"/>
              <a:t>dött</a:t>
            </a:r>
            <a:r>
              <a:rPr lang="en-GB" dirty="0" smtClean="0"/>
              <a:t> </a:t>
            </a:r>
            <a:r>
              <a:rPr lang="en-GB" dirty="0" err="1" smtClean="0"/>
              <a:t>och</a:t>
            </a:r>
            <a:r>
              <a:rPr lang="en-GB" dirty="0" smtClean="0"/>
              <a:t> </a:t>
            </a:r>
            <a:r>
              <a:rPr lang="en-GB" dirty="0" err="1" smtClean="0"/>
              <a:t>fallit</a:t>
            </a:r>
            <a:r>
              <a:rPr lang="en-GB" dirty="0" smtClean="0"/>
              <a:t> </a:t>
            </a:r>
            <a:r>
              <a:rPr lang="en-GB" dirty="0" err="1" smtClean="0"/>
              <a:t>omkull</a:t>
            </a:r>
            <a:endParaRPr lang="en-GB" dirty="0"/>
          </a:p>
        </p:txBody>
      </p:sp>
      <p:sp>
        <p:nvSpPr>
          <p:cNvPr id="7" name="TextBox 6"/>
          <p:cNvSpPr txBox="1">
            <a:spLocks noChangeArrowheads="1"/>
          </p:cNvSpPr>
          <p:nvPr/>
        </p:nvSpPr>
        <p:spPr bwMode="auto">
          <a:xfrm>
            <a:off x="179512" y="4095378"/>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
        <p:nvSpPr>
          <p:cNvPr id="8" name="TextBox 7"/>
          <p:cNvSpPr txBox="1"/>
          <p:nvPr/>
        </p:nvSpPr>
        <p:spPr>
          <a:xfrm>
            <a:off x="4283968" y="188640"/>
            <a:ext cx="2376264" cy="769441"/>
          </a:xfrm>
          <a:prstGeom prst="rect">
            <a:avLst/>
          </a:prstGeom>
          <a:noFill/>
        </p:spPr>
        <p:txBody>
          <a:bodyPr wrap="square" rtlCol="0">
            <a:spAutoFit/>
          </a:bodyPr>
          <a:lstStyle/>
          <a:p>
            <a:r>
              <a:rPr lang="en-GB" sz="4400" dirty="0" err="1" smtClean="0"/>
              <a:t>Träd</a:t>
            </a:r>
            <a:r>
              <a:rPr lang="en-GB" sz="4400" dirty="0" smtClean="0"/>
              <a:t> 7</a:t>
            </a:r>
            <a:endParaRPr lang="en-GB" sz="4400" dirty="0"/>
          </a:p>
        </p:txBody>
      </p:sp>
    </p:spTree>
    <p:extLst>
      <p:ext uri="{BB962C8B-B14F-4D97-AF65-F5344CB8AC3E}">
        <p14:creationId xmlns:p14="http://schemas.microsoft.com/office/powerpoint/2010/main" val="3479361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933056"/>
            <a:ext cx="4608512" cy="2583160"/>
          </a:xfrm>
        </p:spPr>
        <p:txBody>
          <a:bodyPr>
            <a:normAutofit/>
          </a:bodyPr>
          <a:lstStyle/>
          <a:p>
            <a:pPr algn="l"/>
            <a:r>
              <a:rPr lang="en-GB" sz="2800" dirty="0" err="1" smtClean="0"/>
              <a:t>Breite</a:t>
            </a:r>
            <a:r>
              <a:rPr lang="en-GB" sz="2800" dirty="0" smtClean="0"/>
              <a:t> Natura 2000 </a:t>
            </a:r>
            <a:r>
              <a:rPr lang="en-GB" sz="2800" dirty="0" err="1" smtClean="0"/>
              <a:t>område</a:t>
            </a:r>
            <a:r>
              <a:rPr lang="en-GB" sz="2800" dirty="0" smtClean="0"/>
              <a:t>, </a:t>
            </a:r>
            <a:r>
              <a:rPr lang="en-GB" sz="2800" dirty="0" err="1" smtClean="0"/>
              <a:t>Rumänien</a:t>
            </a:r>
            <a:r>
              <a:rPr lang="en-GB" sz="2800" dirty="0" smtClean="0"/>
              <a:t>: Ung </a:t>
            </a:r>
            <a:r>
              <a:rPr lang="en-GB" sz="2800" dirty="0" err="1" smtClean="0"/>
              <a:t>avenbok</a:t>
            </a:r>
            <a:r>
              <a:rPr lang="en-GB" sz="2800" dirty="0" smtClean="0"/>
              <a:t> </a:t>
            </a:r>
            <a:r>
              <a:rPr lang="en-GB" sz="2800" dirty="0" err="1" smtClean="0"/>
              <a:t>växer</a:t>
            </a:r>
            <a:r>
              <a:rPr lang="en-GB" sz="2800" dirty="0" smtClean="0"/>
              <a:t> </a:t>
            </a:r>
            <a:r>
              <a:rPr lang="en-GB" sz="2800" dirty="0" err="1" smtClean="0"/>
              <a:t>upp</a:t>
            </a:r>
            <a:r>
              <a:rPr lang="en-GB" sz="2800" dirty="0" smtClean="0"/>
              <a:t> runt en </a:t>
            </a:r>
            <a:r>
              <a:rPr lang="en-GB" sz="2800" dirty="0" err="1" smtClean="0"/>
              <a:t>gammal</a:t>
            </a:r>
            <a:r>
              <a:rPr lang="en-GB" sz="2800" dirty="0" smtClean="0"/>
              <a:t> </a:t>
            </a:r>
            <a:r>
              <a:rPr lang="en-GB" sz="2800" dirty="0" err="1" smtClean="0"/>
              <a:t>ek</a:t>
            </a:r>
            <a:r>
              <a:rPr lang="en-GB" sz="2800" dirty="0" smtClean="0"/>
              <a:t>. </a:t>
            </a:r>
            <a:r>
              <a:rPr lang="en-GB" sz="2800" dirty="0" err="1" smtClean="0"/>
              <a:t>Trädet</a:t>
            </a:r>
            <a:r>
              <a:rPr lang="en-GB" sz="2800" dirty="0" smtClean="0"/>
              <a:t> </a:t>
            </a:r>
            <a:r>
              <a:rPr lang="en-GB" sz="2800" dirty="0" err="1" smtClean="0"/>
              <a:t>växer</a:t>
            </a:r>
            <a:r>
              <a:rPr lang="en-GB" sz="2800" dirty="0" smtClean="0"/>
              <a:t> </a:t>
            </a:r>
            <a:r>
              <a:rPr lang="en-GB" sz="2800" dirty="0" err="1" smtClean="0"/>
              <a:t>i</a:t>
            </a:r>
            <a:r>
              <a:rPr lang="en-GB" sz="2800" dirty="0" smtClean="0"/>
              <a:t> en </a:t>
            </a:r>
            <a:r>
              <a:rPr lang="en-GB" sz="2800" dirty="0" err="1" smtClean="0"/>
              <a:t>hagmark</a:t>
            </a:r>
            <a:r>
              <a:rPr lang="en-GB" sz="2800" dirty="0" smtClean="0"/>
              <a:t> </a:t>
            </a:r>
            <a:r>
              <a:rPr lang="en-GB" sz="2800" dirty="0" err="1" smtClean="0"/>
              <a:t>betad</a:t>
            </a:r>
            <a:r>
              <a:rPr lang="en-GB" sz="2800" dirty="0" smtClean="0"/>
              <a:t> </a:t>
            </a:r>
            <a:r>
              <a:rPr lang="en-GB" sz="2800" dirty="0" err="1" smtClean="0"/>
              <a:t>av</a:t>
            </a:r>
            <a:r>
              <a:rPr lang="en-GB" sz="2800" dirty="0" smtClean="0"/>
              <a:t> </a:t>
            </a:r>
            <a:r>
              <a:rPr lang="en-GB" sz="2800" dirty="0" err="1" smtClean="0"/>
              <a:t>fårflockar</a:t>
            </a:r>
            <a:endParaRPr lang="en-GB" sz="2800" dirty="0"/>
          </a:p>
        </p:txBody>
      </p:sp>
      <p:pic>
        <p:nvPicPr>
          <p:cNvPr id="7170" name="Picture 2" descr="C:\Users\Helen\Photographs\Trees\VETree\Romania Oct 2013\27 Breite young growth starting to swam old tree (2).JPG"/>
          <p:cNvPicPr>
            <a:picLocks noGrp="1" noChangeAspect="1" noChangeArrowheads="1"/>
          </p:cNvPicPr>
          <p:nvPr>
            <p:ph sz="half" idx="1"/>
          </p:nvPr>
        </p:nvPicPr>
        <p:blipFill>
          <a:blip r:embed="rId3" cstate="print"/>
          <a:srcRect/>
          <a:stretch>
            <a:fillRect/>
          </a:stretch>
        </p:blipFill>
        <p:spPr bwMode="auto">
          <a:xfrm>
            <a:off x="395536" y="692696"/>
            <a:ext cx="4038600" cy="3028950"/>
          </a:xfrm>
          <a:prstGeom prst="rect">
            <a:avLst/>
          </a:prstGeom>
          <a:noFill/>
        </p:spPr>
      </p:pic>
      <p:pic>
        <p:nvPicPr>
          <p:cNvPr id="7171" name="Picture 3" descr="C:\Users\Helen\Photographs\Trees\VETree\Romania Oct 2013\27 Breite young growth starting to swam old tree (3).JPG"/>
          <p:cNvPicPr>
            <a:picLocks noGrp="1" noChangeAspect="1" noChangeArrowheads="1"/>
          </p:cNvPicPr>
          <p:nvPr>
            <p:ph sz="half" idx="2"/>
          </p:nvPr>
        </p:nvPicPr>
        <p:blipFill>
          <a:blip r:embed="rId4" cstate="print"/>
          <a:srcRect/>
          <a:stretch>
            <a:fillRect/>
          </a:stretch>
        </p:blipFill>
        <p:spPr bwMode="auto">
          <a:xfrm>
            <a:off x="4932040" y="1340768"/>
            <a:ext cx="3682504" cy="4910006"/>
          </a:xfrm>
          <a:prstGeom prst="rect">
            <a:avLst/>
          </a:prstGeom>
          <a:noFill/>
        </p:spPr>
      </p:pic>
      <p:sp>
        <p:nvSpPr>
          <p:cNvPr id="5" name="TextBox 4"/>
          <p:cNvSpPr txBox="1">
            <a:spLocks noChangeArrowheads="1"/>
          </p:cNvSpPr>
          <p:nvPr/>
        </p:nvSpPr>
        <p:spPr bwMode="auto">
          <a:xfrm>
            <a:off x="5148064" y="5733256"/>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
        <p:nvSpPr>
          <p:cNvPr id="6" name="TextBox 5"/>
          <p:cNvSpPr txBox="1"/>
          <p:nvPr/>
        </p:nvSpPr>
        <p:spPr>
          <a:xfrm>
            <a:off x="4572000" y="332656"/>
            <a:ext cx="2016224" cy="769441"/>
          </a:xfrm>
          <a:prstGeom prst="rect">
            <a:avLst/>
          </a:prstGeom>
          <a:noFill/>
        </p:spPr>
        <p:txBody>
          <a:bodyPr wrap="square" rtlCol="0">
            <a:spAutoFit/>
          </a:bodyPr>
          <a:lstStyle/>
          <a:p>
            <a:r>
              <a:rPr lang="en-GB" sz="4400" dirty="0" err="1" smtClean="0"/>
              <a:t>Träd</a:t>
            </a:r>
            <a:r>
              <a:rPr lang="en-GB" sz="4400" dirty="0" smtClean="0"/>
              <a:t> 8</a:t>
            </a:r>
            <a:endParaRPr lang="en-GB" sz="4400" dirty="0"/>
          </a:p>
        </p:txBody>
      </p:sp>
    </p:spTree>
    <p:extLst>
      <p:ext uri="{BB962C8B-B14F-4D97-AF65-F5344CB8AC3E}">
        <p14:creationId xmlns:p14="http://schemas.microsoft.com/office/powerpoint/2010/main" val="182957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3635375" y="476250"/>
            <a:ext cx="5988050" cy="1139825"/>
          </a:xfrm>
        </p:spPr>
        <p:txBody>
          <a:bodyPr/>
          <a:lstStyle/>
          <a:p>
            <a:r>
              <a:rPr lang="en-GB" altLang="en-US" dirty="0" err="1" smtClean="0"/>
              <a:t>Träd</a:t>
            </a:r>
            <a:r>
              <a:rPr lang="en-GB" altLang="en-US" dirty="0" smtClean="0"/>
              <a:t> 9 </a:t>
            </a:r>
          </a:p>
        </p:txBody>
      </p:sp>
      <p:sp>
        <p:nvSpPr>
          <p:cNvPr id="88067" name="Text Placeholder 2"/>
          <p:cNvSpPr>
            <a:spLocks noGrp="1"/>
          </p:cNvSpPr>
          <p:nvPr>
            <p:ph type="body" sz="half" idx="1"/>
          </p:nvPr>
        </p:nvSpPr>
        <p:spPr/>
        <p:txBody>
          <a:bodyPr/>
          <a:lstStyle/>
          <a:p>
            <a:endParaRPr lang="en-US" altLang="en-US" smtClean="0"/>
          </a:p>
        </p:txBody>
      </p:sp>
      <p:sp>
        <p:nvSpPr>
          <p:cNvPr id="88068" name="Content Placeholder 3"/>
          <p:cNvSpPr>
            <a:spLocks noGrp="1"/>
          </p:cNvSpPr>
          <p:nvPr>
            <p:ph sz="quarter" idx="2"/>
          </p:nvPr>
        </p:nvSpPr>
        <p:spPr>
          <a:xfrm>
            <a:off x="5105400" y="1700213"/>
            <a:ext cx="4038600" cy="3096939"/>
          </a:xfrm>
        </p:spPr>
        <p:txBody>
          <a:bodyPr>
            <a:normAutofit/>
          </a:bodyPr>
          <a:lstStyle/>
          <a:p>
            <a:pPr indent="0">
              <a:buFont typeface="Arial" charset="0"/>
              <a:buNone/>
            </a:pPr>
            <a:r>
              <a:rPr lang="en-GB" altLang="en-US" dirty="0" err="1" smtClean="0"/>
              <a:t>Rumänien</a:t>
            </a:r>
            <a:r>
              <a:rPr lang="en-GB" altLang="en-US" dirty="0" smtClean="0"/>
              <a:t>: </a:t>
            </a:r>
            <a:r>
              <a:rPr lang="en-GB" altLang="en-US" dirty="0" err="1" smtClean="0"/>
              <a:t>Dött</a:t>
            </a:r>
            <a:r>
              <a:rPr lang="en-GB" altLang="en-US" dirty="0" smtClean="0"/>
              <a:t> </a:t>
            </a:r>
            <a:r>
              <a:rPr lang="en-GB" altLang="en-US" dirty="0" err="1" smtClean="0"/>
              <a:t>hamlat</a:t>
            </a:r>
            <a:r>
              <a:rPr lang="en-GB" altLang="en-US" dirty="0" smtClean="0"/>
              <a:t> </a:t>
            </a:r>
            <a:r>
              <a:rPr lang="en-GB" altLang="en-US" dirty="0" err="1" smtClean="0"/>
              <a:t>träd</a:t>
            </a:r>
            <a:r>
              <a:rPr lang="en-GB" altLang="en-US" dirty="0" smtClean="0"/>
              <a:t> </a:t>
            </a:r>
            <a:r>
              <a:rPr lang="en-GB" altLang="en-US" dirty="0" err="1" smtClean="0"/>
              <a:t>som</a:t>
            </a:r>
            <a:r>
              <a:rPr lang="en-GB" altLang="en-US" dirty="0" smtClean="0"/>
              <a:t> </a:t>
            </a:r>
            <a:r>
              <a:rPr lang="en-GB" altLang="en-US" dirty="0" err="1" smtClean="0"/>
              <a:t>sannolikt</a:t>
            </a:r>
            <a:r>
              <a:rPr lang="en-GB" altLang="en-US" dirty="0" smtClean="0"/>
              <a:t> </a:t>
            </a:r>
            <a:r>
              <a:rPr lang="en-GB" altLang="en-US" dirty="0" err="1" smtClean="0"/>
              <a:t>dukat</a:t>
            </a:r>
            <a:r>
              <a:rPr lang="en-GB" altLang="en-US" dirty="0" smtClean="0"/>
              <a:t> under </a:t>
            </a:r>
            <a:r>
              <a:rPr lang="en-GB" altLang="en-US" dirty="0" err="1" smtClean="0"/>
              <a:t>på</a:t>
            </a:r>
            <a:r>
              <a:rPr lang="en-GB" altLang="en-US" dirty="0" smtClean="0"/>
              <a:t> </a:t>
            </a:r>
            <a:r>
              <a:rPr lang="en-GB" altLang="en-US" dirty="0" err="1" smtClean="0"/>
              <a:t>grund</a:t>
            </a:r>
            <a:r>
              <a:rPr lang="en-GB" altLang="en-US" dirty="0" smtClean="0"/>
              <a:t> </a:t>
            </a:r>
            <a:r>
              <a:rPr lang="en-GB" altLang="en-US" dirty="0" err="1" smtClean="0"/>
              <a:t>av</a:t>
            </a:r>
            <a:r>
              <a:rPr lang="en-GB" altLang="en-US" dirty="0" smtClean="0"/>
              <a:t> </a:t>
            </a:r>
            <a:r>
              <a:rPr lang="en-GB" altLang="en-US" dirty="0" err="1" smtClean="0"/>
              <a:t>beskuggning</a:t>
            </a:r>
            <a:r>
              <a:rPr lang="en-GB" altLang="en-US" dirty="0" smtClean="0"/>
              <a:t> </a:t>
            </a:r>
            <a:r>
              <a:rPr lang="en-GB" altLang="en-US" dirty="0" err="1" smtClean="0"/>
              <a:t>från</a:t>
            </a:r>
            <a:r>
              <a:rPr lang="en-GB" altLang="en-US" dirty="0" smtClean="0"/>
              <a:t> </a:t>
            </a:r>
            <a:r>
              <a:rPr lang="en-GB" altLang="en-US" dirty="0" err="1" smtClean="0"/>
              <a:t>omgivande</a:t>
            </a:r>
            <a:r>
              <a:rPr lang="en-GB" altLang="en-US" dirty="0" smtClean="0"/>
              <a:t> </a:t>
            </a:r>
            <a:r>
              <a:rPr lang="en-GB" altLang="en-US" dirty="0" err="1" smtClean="0"/>
              <a:t>skog</a:t>
            </a:r>
            <a:endParaRPr lang="en-GB" altLang="en-US" dirty="0" smtClean="0"/>
          </a:p>
        </p:txBody>
      </p:sp>
      <p:pic>
        <p:nvPicPr>
          <p:cNvPr id="88069" name="Picture 2" descr="D:\Romania7\Romania7 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1482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82053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Helen\Photographs\Trees\Trees UK\ATF Byrkley Park Oct 2013\ATF nr Byrkley Park Oct 2013 (4).JPG"/>
          <p:cNvPicPr>
            <a:picLocks noChangeAspect="1" noChangeArrowheads="1"/>
          </p:cNvPicPr>
          <p:nvPr/>
        </p:nvPicPr>
        <p:blipFill>
          <a:blip r:embed="rId3" cstate="print"/>
          <a:stretch>
            <a:fillRect/>
          </a:stretch>
        </p:blipFill>
        <p:spPr bwMode="auto">
          <a:xfrm>
            <a:off x="202610" y="2204864"/>
            <a:ext cx="5293975" cy="3970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Users\Helen\Photographs\Trees\Trees UK\ATF Byrkley Park Oct 2013\ATF nr Byrkley Park Oct 2013 (8).JPG"/>
          <p:cNvPicPr>
            <a:picLocks noChangeAspect="1" noChangeArrowheads="1"/>
          </p:cNvPicPr>
          <p:nvPr/>
        </p:nvPicPr>
        <p:blipFill>
          <a:blip r:embed="rId4" cstate="print"/>
          <a:stretch>
            <a:fillRect/>
          </a:stretch>
        </p:blipFill>
        <p:spPr bwMode="auto">
          <a:xfrm>
            <a:off x="5724128" y="2204864"/>
            <a:ext cx="2988299" cy="398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67544" y="260648"/>
            <a:ext cx="8229600" cy="1872208"/>
          </a:xfrm>
        </p:spPr>
        <p:txBody>
          <a:bodyPr>
            <a:normAutofit fontScale="90000"/>
          </a:bodyPr>
          <a:lstStyle/>
          <a:p>
            <a:r>
              <a:rPr lang="en-GB" dirty="0" err="1" smtClean="0"/>
              <a:t>Träd</a:t>
            </a:r>
            <a:r>
              <a:rPr lang="en-GB" dirty="0" smtClean="0"/>
              <a:t> 10</a:t>
            </a:r>
            <a:r>
              <a:rPr lang="en-GB" sz="2800" dirty="0" smtClean="0"/>
              <a:t/>
            </a:r>
            <a:br>
              <a:rPr lang="en-GB" sz="2800" dirty="0" smtClean="0"/>
            </a:br>
            <a:r>
              <a:rPr lang="en-GB" sz="2800" dirty="0" err="1" smtClean="0"/>
              <a:t>Naturreservat</a:t>
            </a:r>
            <a:r>
              <a:rPr lang="en-GB" sz="2800" dirty="0" smtClean="0"/>
              <a:t> </a:t>
            </a:r>
            <a:r>
              <a:rPr lang="en-GB" sz="2800" dirty="0" err="1" smtClean="0"/>
              <a:t>i</a:t>
            </a:r>
            <a:r>
              <a:rPr lang="en-GB" sz="2800" dirty="0" smtClean="0"/>
              <a:t> UK</a:t>
            </a:r>
            <a:r>
              <a:rPr lang="en-GB" sz="2800" dirty="0"/>
              <a:t>, </a:t>
            </a:r>
            <a:r>
              <a:rPr lang="en-GB" sz="2800" dirty="0" smtClean="0"/>
              <a:t>med </a:t>
            </a:r>
            <a:r>
              <a:rPr lang="en-GB" sz="2800" dirty="0" err="1" smtClean="0"/>
              <a:t>tillträde</a:t>
            </a:r>
            <a:r>
              <a:rPr lang="en-GB" sz="2800" dirty="0" smtClean="0"/>
              <a:t> </a:t>
            </a:r>
            <a:r>
              <a:rPr lang="en-GB" sz="2800" dirty="0" err="1" smtClean="0"/>
              <a:t>för</a:t>
            </a:r>
            <a:r>
              <a:rPr lang="en-GB" sz="2800" dirty="0" smtClean="0"/>
              <a:t> </a:t>
            </a:r>
            <a:r>
              <a:rPr lang="en-GB" sz="2800" dirty="0" err="1" smtClean="0"/>
              <a:t>allmänheten</a:t>
            </a:r>
            <a:r>
              <a:rPr lang="en-GB" sz="2800" dirty="0" smtClean="0"/>
              <a:t> men med </a:t>
            </a:r>
            <a:r>
              <a:rPr lang="en-GB" sz="2800" dirty="0" err="1" smtClean="0"/>
              <a:t>få</a:t>
            </a:r>
            <a:r>
              <a:rPr lang="en-GB" sz="2800" dirty="0" smtClean="0"/>
              <a:t> </a:t>
            </a:r>
            <a:r>
              <a:rPr lang="en-GB" sz="2800" dirty="0" err="1" smtClean="0"/>
              <a:t>besökare</a:t>
            </a:r>
            <a:r>
              <a:rPr lang="en-GB" sz="2800" dirty="0" smtClean="0"/>
              <a:t>. </a:t>
            </a:r>
            <a:r>
              <a:rPr lang="en-GB" sz="2800" dirty="0" err="1" smtClean="0"/>
              <a:t>Ej</a:t>
            </a:r>
            <a:r>
              <a:rPr lang="en-GB" sz="2800" dirty="0" smtClean="0"/>
              <a:t> </a:t>
            </a:r>
            <a:r>
              <a:rPr lang="en-GB" sz="2800" dirty="0" err="1" smtClean="0"/>
              <a:t>betat</a:t>
            </a:r>
            <a:r>
              <a:rPr lang="en-GB" sz="2800" dirty="0" smtClean="0"/>
              <a:t> men </a:t>
            </a:r>
            <a:r>
              <a:rPr lang="en-GB" sz="2800" dirty="0" err="1" smtClean="0"/>
              <a:t>viss</a:t>
            </a:r>
            <a:r>
              <a:rPr lang="en-GB" sz="2800" dirty="0" smtClean="0"/>
              <a:t> </a:t>
            </a:r>
            <a:r>
              <a:rPr lang="en-GB" sz="2800" dirty="0" err="1" smtClean="0"/>
              <a:t>skötsel</a:t>
            </a:r>
            <a:r>
              <a:rPr lang="en-GB" sz="2800" dirty="0" smtClean="0"/>
              <a:t> </a:t>
            </a:r>
            <a:r>
              <a:rPr lang="en-GB" sz="2800" dirty="0" err="1" smtClean="0"/>
              <a:t>genom</a:t>
            </a:r>
            <a:r>
              <a:rPr lang="en-GB" sz="2800" dirty="0" smtClean="0"/>
              <a:t> </a:t>
            </a:r>
            <a:r>
              <a:rPr lang="en-GB" sz="2800" dirty="0" err="1" smtClean="0"/>
              <a:t>gräsklippning</a:t>
            </a:r>
            <a:r>
              <a:rPr lang="en-GB" sz="2800" dirty="0" smtClean="0"/>
              <a:t> </a:t>
            </a:r>
            <a:r>
              <a:rPr lang="en-GB" sz="2800" dirty="0" err="1" smtClean="0"/>
              <a:t>bedrivs</a:t>
            </a:r>
            <a:r>
              <a:rPr lang="en-GB" sz="2800" dirty="0" smtClean="0"/>
              <a:t>.</a:t>
            </a:r>
            <a:endParaRPr lang="en-GB" sz="2800" dirty="0"/>
          </a:p>
        </p:txBody>
      </p:sp>
      <p:sp>
        <p:nvSpPr>
          <p:cNvPr id="5" name="TextBox 4"/>
          <p:cNvSpPr txBox="1">
            <a:spLocks noChangeArrowheads="1"/>
          </p:cNvSpPr>
          <p:nvPr/>
        </p:nvSpPr>
        <p:spPr bwMode="auto">
          <a:xfrm>
            <a:off x="5724128" y="5785185"/>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67337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5076056" y="519122"/>
            <a:ext cx="3744912" cy="2663825"/>
          </a:xfrm>
        </p:spPr>
        <p:txBody>
          <a:bodyPr>
            <a:normAutofit fontScale="90000"/>
          </a:bodyPr>
          <a:lstStyle/>
          <a:p>
            <a:r>
              <a:rPr lang="en-GB" altLang="en-US" sz="3600" dirty="0" err="1" smtClean="0"/>
              <a:t>Träd</a:t>
            </a:r>
            <a:r>
              <a:rPr lang="en-GB" altLang="en-US" sz="3600" dirty="0" smtClean="0"/>
              <a:t> 11</a:t>
            </a:r>
            <a:br>
              <a:rPr lang="en-GB" altLang="en-US" sz="3600" dirty="0" smtClean="0"/>
            </a:br>
            <a:r>
              <a:rPr lang="en-GB" altLang="en-US" sz="3600" dirty="0" err="1" smtClean="0"/>
              <a:t>Rumänien</a:t>
            </a:r>
            <a:r>
              <a:rPr lang="en-GB" altLang="en-US" sz="3600" dirty="0" smtClean="0"/>
              <a:t>: </a:t>
            </a:r>
            <a:r>
              <a:rPr lang="en-GB" altLang="en-US" sz="3600" dirty="0" err="1" smtClean="0"/>
              <a:t>hamlat</a:t>
            </a:r>
            <a:r>
              <a:rPr lang="en-GB" altLang="en-US" sz="3600" dirty="0" smtClean="0"/>
              <a:t> </a:t>
            </a:r>
            <a:r>
              <a:rPr lang="en-GB" altLang="en-US" sz="3600" dirty="0" err="1" smtClean="0"/>
              <a:t>träd</a:t>
            </a:r>
            <a:r>
              <a:rPr lang="en-GB" altLang="en-US" sz="3600" dirty="0" smtClean="0"/>
              <a:t> </a:t>
            </a:r>
            <a:r>
              <a:rPr lang="en-GB" altLang="en-US" sz="3600" dirty="0" err="1" smtClean="0"/>
              <a:t>som</a:t>
            </a:r>
            <a:r>
              <a:rPr lang="en-GB" altLang="en-US" sz="3600" dirty="0" smtClean="0"/>
              <a:t> </a:t>
            </a:r>
            <a:r>
              <a:rPr lang="en-GB" altLang="en-US" sz="3600" dirty="0" err="1" smtClean="0"/>
              <a:t>ej</a:t>
            </a:r>
            <a:r>
              <a:rPr lang="en-GB" altLang="en-US" sz="3600" dirty="0" smtClean="0"/>
              <a:t> </a:t>
            </a:r>
            <a:r>
              <a:rPr lang="en-GB" altLang="en-US" sz="3600" dirty="0" err="1" smtClean="0"/>
              <a:t>hamlats</a:t>
            </a:r>
            <a:r>
              <a:rPr lang="en-GB" altLang="en-US" sz="3600" dirty="0" smtClean="0"/>
              <a:t> </a:t>
            </a:r>
            <a:r>
              <a:rPr lang="en-GB" altLang="en-US" sz="3600" dirty="0" err="1" smtClean="0"/>
              <a:t>på</a:t>
            </a:r>
            <a:r>
              <a:rPr lang="en-GB" altLang="en-US" sz="3600" dirty="0" smtClean="0"/>
              <a:t> </a:t>
            </a:r>
            <a:r>
              <a:rPr lang="en-GB" altLang="en-US" sz="3600" dirty="0" err="1" smtClean="0"/>
              <a:t>länge</a:t>
            </a:r>
            <a:r>
              <a:rPr lang="en-GB" altLang="en-US" sz="3600" dirty="0" smtClean="0"/>
              <a:t> med </a:t>
            </a:r>
            <a:r>
              <a:rPr lang="en-GB" altLang="en-US" sz="3600" dirty="0" err="1" smtClean="0"/>
              <a:t>mycket</a:t>
            </a:r>
            <a:r>
              <a:rPr lang="en-GB" altLang="en-US" sz="3600" dirty="0" smtClean="0"/>
              <a:t> </a:t>
            </a:r>
            <a:r>
              <a:rPr lang="en-GB" altLang="en-US" sz="3600" dirty="0" err="1" smtClean="0"/>
              <a:t>tunga</a:t>
            </a:r>
            <a:r>
              <a:rPr lang="en-GB" altLang="en-US" sz="3600" dirty="0" smtClean="0"/>
              <a:t> </a:t>
            </a:r>
            <a:r>
              <a:rPr lang="en-GB" altLang="en-US" sz="3600" dirty="0" err="1" smtClean="0"/>
              <a:t>grenar</a:t>
            </a:r>
            <a:endParaRPr lang="en-GB" altLang="en-US" sz="3600" dirty="0" smtClean="0"/>
          </a:p>
        </p:txBody>
      </p:sp>
      <p:sp>
        <p:nvSpPr>
          <p:cNvPr id="93187" name="Text Placeholder 2"/>
          <p:cNvSpPr>
            <a:spLocks noGrp="1"/>
          </p:cNvSpPr>
          <p:nvPr>
            <p:ph type="body" sz="half" idx="1"/>
          </p:nvPr>
        </p:nvSpPr>
        <p:spPr/>
        <p:txBody>
          <a:bodyPr/>
          <a:lstStyle/>
          <a:p>
            <a:endParaRPr lang="en-US" altLang="en-US" smtClean="0"/>
          </a:p>
        </p:txBody>
      </p:sp>
      <p:pic>
        <p:nvPicPr>
          <p:cNvPr id="93189" name="Picture 3" descr="D:\Romania7\Romania7 02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932040" y="3443818"/>
            <a:ext cx="3935413" cy="2952750"/>
          </a:xfrm>
          <a:noFill/>
        </p:spPr>
      </p:pic>
      <p:pic>
        <p:nvPicPr>
          <p:cNvPr id="93188" name="Picture 2" descr="D:\Romania7\Romania7 02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797425" cy="639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027737"/>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005473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2700338" y="0"/>
            <a:ext cx="5842000" cy="1139825"/>
          </a:xfrm>
        </p:spPr>
        <p:txBody>
          <a:bodyPr/>
          <a:lstStyle/>
          <a:p>
            <a:pPr eaLnBrk="1" hangingPunct="1"/>
            <a:r>
              <a:rPr lang="en-GB" altLang="en-US" dirty="0" err="1" smtClean="0"/>
              <a:t>Träd</a:t>
            </a:r>
            <a:r>
              <a:rPr lang="en-GB" altLang="en-US" dirty="0" smtClean="0"/>
              <a:t> 12</a:t>
            </a:r>
          </a:p>
        </p:txBody>
      </p:sp>
      <p:sp>
        <p:nvSpPr>
          <p:cNvPr id="103427" name="Text Placeholder 2"/>
          <p:cNvSpPr>
            <a:spLocks noGrp="1"/>
          </p:cNvSpPr>
          <p:nvPr>
            <p:ph type="body" sz="half" idx="1"/>
          </p:nvPr>
        </p:nvSpPr>
        <p:spPr>
          <a:xfrm>
            <a:off x="395288" y="980728"/>
            <a:ext cx="8424862" cy="935385"/>
          </a:xfrm>
        </p:spPr>
        <p:txBody>
          <a:bodyPr>
            <a:normAutofit fontScale="92500" lnSpcReduction="10000"/>
          </a:bodyPr>
          <a:lstStyle/>
          <a:p>
            <a:pPr eaLnBrk="1" hangingPunct="1">
              <a:buNone/>
            </a:pPr>
            <a:r>
              <a:rPr lang="en-GB" altLang="en-US" dirty="0" err="1" smtClean="0"/>
              <a:t>Trädklädd</a:t>
            </a:r>
            <a:r>
              <a:rPr lang="en-GB" altLang="en-US" dirty="0" smtClean="0"/>
              <a:t> </a:t>
            </a:r>
            <a:r>
              <a:rPr lang="en-GB" altLang="en-US" dirty="0" err="1" smtClean="0"/>
              <a:t>allmänning</a:t>
            </a:r>
            <a:r>
              <a:rPr lang="en-GB" altLang="en-US" dirty="0" smtClean="0"/>
              <a:t> Surrey, UK – </a:t>
            </a:r>
            <a:r>
              <a:rPr lang="en-GB" altLang="en-US" dirty="0" err="1" smtClean="0"/>
              <a:t>gamla</a:t>
            </a:r>
            <a:r>
              <a:rPr lang="en-GB" altLang="en-US" dirty="0" smtClean="0"/>
              <a:t>, </a:t>
            </a:r>
            <a:r>
              <a:rPr lang="en-GB" altLang="en-US" dirty="0" err="1" smtClean="0"/>
              <a:t>hamlade</a:t>
            </a:r>
            <a:r>
              <a:rPr lang="en-GB" altLang="en-US" dirty="0" smtClean="0"/>
              <a:t> </a:t>
            </a:r>
            <a:r>
              <a:rPr lang="en-GB" altLang="en-US" dirty="0" err="1" smtClean="0"/>
              <a:t>ekar</a:t>
            </a:r>
            <a:r>
              <a:rPr lang="en-GB" altLang="en-US" dirty="0" smtClean="0"/>
              <a:t>.</a:t>
            </a:r>
          </a:p>
        </p:txBody>
      </p:sp>
      <p:pic>
        <p:nvPicPr>
          <p:cNvPr id="103428" name="Picture 2" descr="C:\Users\Helen\Photographs\To be catalogued and stored C and ex HD\13 August 2013 labelled\Ashtead\Ashtead Common VETree Aug 2013 (38).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323850" y="1844675"/>
            <a:ext cx="4032250" cy="5378450"/>
          </a:xfrm>
          <a:noFill/>
        </p:spPr>
      </p:pic>
      <p:pic>
        <p:nvPicPr>
          <p:cNvPr id="103429" name="Picture 3" descr="C:\Users\Helen\Photographs\To be catalogued and stored C and ex HD\13 August 2013 labelled\Ashtead\Ashtead Common VETree Aug 2013 (40).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572000" y="1844675"/>
            <a:ext cx="3744913" cy="4992688"/>
          </a:xfrm>
          <a:noFill/>
        </p:spPr>
      </p:pic>
      <p:sp>
        <p:nvSpPr>
          <p:cNvPr id="103430" name="TextBox 5"/>
          <p:cNvSpPr txBox="1">
            <a:spLocks noChangeArrowheads="1"/>
          </p:cNvSpPr>
          <p:nvPr/>
        </p:nvSpPr>
        <p:spPr bwMode="auto">
          <a:xfrm>
            <a:off x="395288" y="1916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2801263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a:xfrm>
            <a:off x="2555776" y="0"/>
            <a:ext cx="3311525" cy="1139825"/>
          </a:xfrm>
        </p:spPr>
        <p:txBody>
          <a:bodyPr/>
          <a:lstStyle/>
          <a:p>
            <a:pPr eaLnBrk="1" hangingPunct="1"/>
            <a:r>
              <a:rPr lang="en-GB" altLang="en-US" dirty="0" err="1" smtClean="0"/>
              <a:t>Träd</a:t>
            </a:r>
            <a:r>
              <a:rPr lang="en-GB" altLang="en-US" dirty="0" smtClean="0"/>
              <a:t> 12</a:t>
            </a:r>
          </a:p>
        </p:txBody>
      </p:sp>
      <p:sp>
        <p:nvSpPr>
          <p:cNvPr id="101379" name="Text Placeholder 2"/>
          <p:cNvSpPr>
            <a:spLocks noGrp="1"/>
          </p:cNvSpPr>
          <p:nvPr>
            <p:ph type="body" sz="half" idx="1"/>
          </p:nvPr>
        </p:nvSpPr>
        <p:spPr>
          <a:xfrm>
            <a:off x="4067174" y="2332038"/>
            <a:ext cx="5185345" cy="4525962"/>
          </a:xfrm>
        </p:spPr>
        <p:txBody>
          <a:bodyPr/>
          <a:lstStyle/>
          <a:p>
            <a:pPr eaLnBrk="1" hangingPunct="1">
              <a:buFont typeface="Wingdings" pitchFamily="2" charset="2"/>
              <a:buNone/>
            </a:pPr>
            <a:r>
              <a:rPr lang="en-GB" altLang="en-US" dirty="0" smtClean="0"/>
              <a:t>   </a:t>
            </a:r>
            <a:r>
              <a:rPr lang="en-GB" altLang="en-US" dirty="0" err="1" smtClean="0"/>
              <a:t>Ek</a:t>
            </a:r>
            <a:r>
              <a:rPr lang="en-GB" altLang="en-US" dirty="0" smtClean="0"/>
              <a:t> </a:t>
            </a:r>
            <a:r>
              <a:rPr lang="en-GB" altLang="en-US" dirty="0" err="1" smtClean="0"/>
              <a:t>som</a:t>
            </a:r>
            <a:r>
              <a:rPr lang="en-GB" altLang="en-US" dirty="0" smtClean="0"/>
              <a:t> </a:t>
            </a:r>
            <a:r>
              <a:rPr lang="en-GB" altLang="en-US" dirty="0" err="1" smtClean="0"/>
              <a:t>växer</a:t>
            </a:r>
            <a:r>
              <a:rPr lang="en-GB" altLang="en-US" dirty="0" smtClean="0"/>
              <a:t> </a:t>
            </a:r>
            <a:r>
              <a:rPr lang="en-GB" altLang="en-US" dirty="0" err="1" smtClean="0"/>
              <a:t>på</a:t>
            </a:r>
            <a:r>
              <a:rPr lang="en-GB" altLang="en-US" dirty="0" smtClean="0"/>
              <a:t> en </a:t>
            </a:r>
            <a:r>
              <a:rPr lang="en-GB" altLang="en-US" dirty="0" err="1" smtClean="0"/>
              <a:t>vall</a:t>
            </a:r>
            <a:r>
              <a:rPr lang="en-GB" altLang="en-US" dirty="0" smtClean="0"/>
              <a:t> </a:t>
            </a:r>
            <a:r>
              <a:rPr lang="en-GB" altLang="en-US" dirty="0" err="1" smtClean="0"/>
              <a:t>tillhörande</a:t>
            </a:r>
            <a:r>
              <a:rPr lang="en-GB" altLang="en-US" dirty="0" smtClean="0"/>
              <a:t> en </a:t>
            </a:r>
            <a:r>
              <a:rPr lang="en-GB" altLang="en-US" dirty="0" err="1" smtClean="0"/>
              <a:t>fornlämning</a:t>
            </a:r>
            <a:endParaRPr lang="en-GB" altLang="en-US" dirty="0" smtClean="0"/>
          </a:p>
          <a:p>
            <a:pPr eaLnBrk="1" hangingPunct="1">
              <a:buFont typeface="Wingdings" pitchFamily="2" charset="2"/>
              <a:buNone/>
            </a:pPr>
            <a:r>
              <a:rPr lang="en-GB" altLang="en-US" dirty="0" smtClean="0"/>
              <a:t>   </a:t>
            </a:r>
            <a:r>
              <a:rPr lang="en-GB" altLang="en-US" dirty="0" err="1" smtClean="0"/>
              <a:t>Surrey,va</a:t>
            </a:r>
            <a:r>
              <a:rPr lang="en-GB" altLang="en-US" dirty="0" smtClean="0"/>
              <a:t> UK</a:t>
            </a:r>
          </a:p>
        </p:txBody>
      </p:sp>
      <p:pic>
        <p:nvPicPr>
          <p:cNvPr id="101380" name="Picture 3" descr="C:\Users\Helen\Photographs\To be catalogued and stored C and ex HD\13 August 2013 labelled\Ashtead\Ashtead Common VETree Aug 2013 (46).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011863" y="0"/>
            <a:ext cx="3132137" cy="2349500"/>
          </a:xfrm>
          <a:noFill/>
        </p:spPr>
      </p:pic>
      <p:pic>
        <p:nvPicPr>
          <p:cNvPr id="101381" name="Picture 4" descr="C:\Users\Helen\Photographs\To be catalogued and stored C and ex HD\13 August 2013 labelled\Ashtead\Ashtead Common VETree Aug 2013 (49).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tretch>
            <a:fillRect/>
          </a:stretch>
        </p:blipFill>
        <p:spPr>
          <a:xfrm>
            <a:off x="5364089" y="4027111"/>
            <a:ext cx="3779912" cy="2830890"/>
          </a:xfrm>
          <a:noFill/>
        </p:spPr>
      </p:pic>
      <p:pic>
        <p:nvPicPr>
          <p:cNvPr id="101382" name="Picture 5" descr="C:\Users\Helen\Photographs\To be catalogued and stored C and ex HD\13 August 2013 labelled\Ashtead\Ashtead Common VETree Aug 2013 (5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025525"/>
            <a:ext cx="437515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3" name="TextBox 6"/>
          <p:cNvSpPr txBox="1">
            <a:spLocks noChangeArrowheads="1"/>
          </p:cNvSpPr>
          <p:nvPr/>
        </p:nvSpPr>
        <p:spPr bwMode="auto">
          <a:xfrm>
            <a:off x="179388" y="6308725"/>
            <a:ext cx="30241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Foton: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11608230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p:txBody>
          <a:bodyPr/>
          <a:lstStyle/>
          <a:p>
            <a:r>
              <a:rPr lang="sv-SE" altLang="en-US" dirty="0" smtClean="0"/>
              <a:t>Träd 13 - Belgien</a:t>
            </a:r>
            <a:endParaRPr lang="en-GB" altLang="en-US" dirty="0" smtClean="0"/>
          </a:p>
        </p:txBody>
      </p:sp>
      <p:pic>
        <p:nvPicPr>
          <p:cNvPr id="10547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539552" y="1268760"/>
            <a:ext cx="3517814" cy="5282938"/>
          </a:xfrm>
        </p:spPr>
      </p:pic>
      <p:pic>
        <p:nvPicPr>
          <p:cNvPr id="105476" name="Content Placeholder 5"/>
          <p:cNvPicPr>
            <a:picLocks noGrp="1" noChangeAspect="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a:xfrm>
            <a:off x="4572000" y="1268413"/>
            <a:ext cx="3792538" cy="2520950"/>
          </a:xfrm>
        </p:spPr>
      </p:pic>
      <p:pic>
        <p:nvPicPr>
          <p:cNvPr id="105477" name="Content Placeholder 7"/>
          <p:cNvPicPr>
            <a:picLocks noGrp="1" noChangeAspect="1"/>
          </p:cNvPicPr>
          <p:nvPr>
            <p:ph sz="quarter" idx="3"/>
          </p:nvPr>
        </p:nvPicPr>
        <p:blipFill>
          <a:blip r:embed="rId5" cstate="print">
            <a:extLst>
              <a:ext uri="{28A0092B-C50C-407E-A947-70E740481C1C}">
                <a14:useLocalDpi xmlns:a14="http://schemas.microsoft.com/office/drawing/2010/main" val="0"/>
              </a:ext>
            </a:extLst>
          </a:blip>
          <a:srcRect/>
          <a:stretch>
            <a:fillRect/>
          </a:stretch>
        </p:blipFill>
        <p:spPr>
          <a:xfrm>
            <a:off x="4572000" y="4076700"/>
            <a:ext cx="3781425" cy="2514600"/>
          </a:xfrm>
        </p:spPr>
      </p:pic>
      <p:sp>
        <p:nvSpPr>
          <p:cNvPr id="105478" name="TextBox 8"/>
          <p:cNvSpPr txBox="1">
            <a:spLocks noChangeArrowheads="1"/>
          </p:cNvSpPr>
          <p:nvPr/>
        </p:nvSpPr>
        <p:spPr bwMode="auto">
          <a:xfrm>
            <a:off x="755650" y="6165850"/>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 </a:t>
            </a:r>
            <a:r>
              <a:rPr lang="sv-SE" altLang="en-US" dirty="0">
                <a:solidFill>
                  <a:schemeClr val="bg1"/>
                </a:solidFill>
              </a:rPr>
              <a:t>Tom </a:t>
            </a:r>
            <a:r>
              <a:rPr lang="sv-SE" altLang="en-US" dirty="0" err="1">
                <a:solidFill>
                  <a:schemeClr val="bg1"/>
                </a:solidFill>
              </a:rPr>
              <a:t>Joye</a:t>
            </a:r>
            <a:endParaRPr lang="en-GB" altLang="en-US" dirty="0">
              <a:solidFill>
                <a:schemeClr val="bg1"/>
              </a:solidFill>
            </a:endParaRPr>
          </a:p>
        </p:txBody>
      </p:sp>
    </p:spTree>
    <p:extLst>
      <p:ext uri="{BB962C8B-B14F-4D97-AF65-F5344CB8AC3E}">
        <p14:creationId xmlns:p14="http://schemas.microsoft.com/office/powerpoint/2010/main" val="4211388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p:txBody>
          <a:bodyPr/>
          <a:lstStyle/>
          <a:p>
            <a:r>
              <a:rPr lang="sv-SE" altLang="en-US" dirty="0" smtClean="0"/>
              <a:t>Träd 14 - Belgien</a:t>
            </a:r>
            <a:endParaRPr lang="en-GB" altLang="en-US" dirty="0" smtClean="0"/>
          </a:p>
        </p:txBody>
      </p:sp>
      <p:pic>
        <p:nvPicPr>
          <p:cNvPr id="106499"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39750" y="1250950"/>
            <a:ext cx="3671888" cy="5529263"/>
          </a:xfrm>
        </p:spPr>
      </p:pic>
      <p:pic>
        <p:nvPicPr>
          <p:cNvPr id="10650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4716463" y="1268413"/>
            <a:ext cx="3633787" cy="5473700"/>
          </a:xfrm>
        </p:spPr>
      </p:pic>
      <p:sp>
        <p:nvSpPr>
          <p:cNvPr id="106501" name="TextBox 9"/>
          <p:cNvSpPr txBox="1">
            <a:spLocks noChangeArrowheads="1"/>
          </p:cNvSpPr>
          <p:nvPr/>
        </p:nvSpPr>
        <p:spPr bwMode="auto">
          <a:xfrm>
            <a:off x="539750" y="1341438"/>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oton: </a:t>
            </a:r>
            <a:r>
              <a:rPr lang="sv-SE" altLang="en-US" dirty="0">
                <a:solidFill>
                  <a:schemeClr val="bg1"/>
                </a:solidFill>
              </a:rPr>
              <a:t>Tom </a:t>
            </a:r>
            <a:r>
              <a:rPr lang="sv-SE" altLang="en-US" dirty="0" err="1">
                <a:solidFill>
                  <a:schemeClr val="bg1"/>
                </a:solidFill>
              </a:rPr>
              <a:t>Joye</a:t>
            </a:r>
            <a:endParaRPr lang="en-GB" altLang="en-US" dirty="0">
              <a:solidFill>
                <a:schemeClr val="bg1"/>
              </a:solidFill>
            </a:endParaRPr>
          </a:p>
        </p:txBody>
      </p:sp>
    </p:spTree>
    <p:extLst>
      <p:ext uri="{BB962C8B-B14F-4D97-AF65-F5344CB8AC3E}">
        <p14:creationId xmlns:p14="http://schemas.microsoft.com/office/powerpoint/2010/main" val="4180476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229200"/>
            <a:ext cx="8229600" cy="1143000"/>
          </a:xfrm>
        </p:spPr>
        <p:txBody>
          <a:bodyPr>
            <a:noAutofit/>
          </a:bodyPr>
          <a:lstStyle/>
          <a:p>
            <a:r>
              <a:rPr lang="en-GB" sz="2800" dirty="0" err="1" smtClean="0"/>
              <a:t>Marpod</a:t>
            </a:r>
            <a:r>
              <a:rPr lang="en-GB" sz="2800" dirty="0" smtClean="0"/>
              <a:t>, </a:t>
            </a:r>
            <a:r>
              <a:rPr lang="en-GB" sz="2800" dirty="0" err="1" smtClean="0"/>
              <a:t>Rumänien</a:t>
            </a:r>
            <a:r>
              <a:rPr lang="en-GB" sz="2800" dirty="0" smtClean="0"/>
              <a:t>: </a:t>
            </a:r>
            <a:r>
              <a:rPr lang="en-GB" sz="2800" dirty="0" err="1" smtClean="0"/>
              <a:t>Avenbok</a:t>
            </a:r>
            <a:r>
              <a:rPr lang="en-GB" sz="2800" dirty="0" smtClean="0"/>
              <a:t> </a:t>
            </a:r>
            <a:r>
              <a:rPr lang="en-GB" sz="2800" dirty="0" err="1" smtClean="0"/>
              <a:t>i</a:t>
            </a:r>
            <a:r>
              <a:rPr lang="en-GB" sz="2800" dirty="0" smtClean="0"/>
              <a:t> </a:t>
            </a:r>
            <a:r>
              <a:rPr lang="en-GB" sz="2800" dirty="0" err="1" smtClean="0"/>
              <a:t>område</a:t>
            </a:r>
            <a:r>
              <a:rPr lang="en-GB" sz="2800" dirty="0" smtClean="0"/>
              <a:t> </a:t>
            </a:r>
            <a:r>
              <a:rPr lang="en-GB" sz="2800" dirty="0" err="1" smtClean="0"/>
              <a:t>som</a:t>
            </a:r>
            <a:r>
              <a:rPr lang="en-GB" sz="2800" dirty="0" smtClean="0"/>
              <a:t> betas </a:t>
            </a:r>
            <a:r>
              <a:rPr lang="en-GB" sz="2800" dirty="0" err="1" smtClean="0"/>
              <a:t>av</a:t>
            </a:r>
            <a:r>
              <a:rPr lang="en-GB" sz="2800" dirty="0" smtClean="0"/>
              <a:t> </a:t>
            </a:r>
            <a:r>
              <a:rPr lang="en-GB" sz="2800" dirty="0" err="1" smtClean="0"/>
              <a:t>vallade</a:t>
            </a:r>
            <a:r>
              <a:rPr lang="en-GB" sz="2800" dirty="0" smtClean="0"/>
              <a:t> </a:t>
            </a:r>
            <a:r>
              <a:rPr lang="en-GB" sz="2800" dirty="0" err="1" smtClean="0"/>
              <a:t>fårflockar</a:t>
            </a:r>
            <a:r>
              <a:rPr lang="en-GB" sz="2800" dirty="0" smtClean="0"/>
              <a:t>.  </a:t>
            </a:r>
            <a:endParaRPr lang="en-GB" sz="2800" dirty="0"/>
          </a:p>
        </p:txBody>
      </p:sp>
      <p:pic>
        <p:nvPicPr>
          <p:cNvPr id="5122" name="Picture 2" descr="C:\Users\Helen\Photographs\Trees\VETree\Romania Oct 2013\15 Marpod wood pasture with oaks (24).JPG"/>
          <p:cNvPicPr>
            <a:picLocks noGrp="1" noChangeAspect="1" noChangeArrowheads="1"/>
          </p:cNvPicPr>
          <p:nvPr>
            <p:ph sz="half" idx="1"/>
          </p:nvPr>
        </p:nvPicPr>
        <p:blipFill>
          <a:blip r:embed="rId3" cstate="print"/>
          <a:srcRect/>
          <a:stretch>
            <a:fillRect/>
          </a:stretch>
        </p:blipFill>
        <p:spPr bwMode="auto">
          <a:xfrm>
            <a:off x="467544" y="1700808"/>
            <a:ext cx="4038600" cy="3028950"/>
          </a:xfrm>
          <a:prstGeom prst="rect">
            <a:avLst/>
          </a:prstGeom>
          <a:noFill/>
        </p:spPr>
      </p:pic>
      <p:pic>
        <p:nvPicPr>
          <p:cNvPr id="5123" name="Picture 3" descr="C:\Users\Helen\Photographs\Trees\VETree\Romania Oct 2013\15 Marpod wood pasture with oaks (17).JPG"/>
          <p:cNvPicPr>
            <a:picLocks noGrp="1" noChangeAspect="1" noChangeArrowheads="1"/>
          </p:cNvPicPr>
          <p:nvPr>
            <p:ph sz="half" idx="2"/>
          </p:nvPr>
        </p:nvPicPr>
        <p:blipFill>
          <a:blip r:embed="rId4" cstate="print"/>
          <a:srcRect/>
          <a:stretch>
            <a:fillRect/>
          </a:stretch>
        </p:blipFill>
        <p:spPr bwMode="auto">
          <a:xfrm>
            <a:off x="4644008" y="1700808"/>
            <a:ext cx="4038600" cy="3028950"/>
          </a:xfrm>
          <a:prstGeom prst="rect">
            <a:avLst/>
          </a:prstGeom>
          <a:noFill/>
        </p:spPr>
      </p:pic>
      <p:sp>
        <p:nvSpPr>
          <p:cNvPr id="5" name="TextBox 4"/>
          <p:cNvSpPr txBox="1">
            <a:spLocks noChangeArrowheads="1"/>
          </p:cNvSpPr>
          <p:nvPr/>
        </p:nvSpPr>
        <p:spPr bwMode="auto">
          <a:xfrm>
            <a:off x="1187624" y="502404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
        <p:nvSpPr>
          <p:cNvPr id="6" name="TextBox 5"/>
          <p:cNvSpPr txBox="1"/>
          <p:nvPr/>
        </p:nvSpPr>
        <p:spPr>
          <a:xfrm>
            <a:off x="3131840" y="476672"/>
            <a:ext cx="2808312" cy="769441"/>
          </a:xfrm>
          <a:prstGeom prst="rect">
            <a:avLst/>
          </a:prstGeom>
          <a:noFill/>
        </p:spPr>
        <p:txBody>
          <a:bodyPr wrap="square" rtlCol="0">
            <a:spAutoFit/>
          </a:bodyPr>
          <a:lstStyle/>
          <a:p>
            <a:r>
              <a:rPr lang="en-GB" sz="4400" dirty="0" err="1" smtClean="0"/>
              <a:t>Träd</a:t>
            </a:r>
            <a:r>
              <a:rPr lang="en-GB" sz="4400" dirty="0" smtClean="0"/>
              <a:t> 15</a:t>
            </a:r>
            <a:endParaRPr lang="en-GB" sz="4400" dirty="0"/>
          </a:p>
        </p:txBody>
      </p:sp>
    </p:spTree>
    <p:extLst>
      <p:ext uri="{BB962C8B-B14F-4D97-AF65-F5344CB8AC3E}">
        <p14:creationId xmlns:p14="http://schemas.microsoft.com/office/powerpoint/2010/main" val="13905051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323850" y="4508500"/>
            <a:ext cx="3454400" cy="708025"/>
          </a:xfrm>
        </p:spPr>
        <p:txBody>
          <a:bodyPr>
            <a:normAutofit fontScale="90000"/>
          </a:bodyPr>
          <a:lstStyle/>
          <a:p>
            <a:pPr eaLnBrk="1" hangingPunct="1"/>
            <a:r>
              <a:rPr lang="en-GB" altLang="en-US" dirty="0" err="1" smtClean="0"/>
              <a:t>Träd</a:t>
            </a:r>
            <a:r>
              <a:rPr lang="en-GB" altLang="en-US" dirty="0" smtClean="0"/>
              <a:t> 16</a:t>
            </a:r>
          </a:p>
        </p:txBody>
      </p:sp>
      <p:sp>
        <p:nvSpPr>
          <p:cNvPr id="94211" name="Text Placeholder 2"/>
          <p:cNvSpPr>
            <a:spLocks noGrp="1"/>
          </p:cNvSpPr>
          <p:nvPr>
            <p:ph type="body" sz="half" idx="1"/>
          </p:nvPr>
        </p:nvSpPr>
        <p:spPr>
          <a:xfrm>
            <a:off x="23813" y="5251450"/>
            <a:ext cx="3467100" cy="1582738"/>
          </a:xfrm>
        </p:spPr>
        <p:txBody>
          <a:bodyPr>
            <a:normAutofit fontScale="92500" lnSpcReduction="20000"/>
          </a:bodyPr>
          <a:lstStyle/>
          <a:p>
            <a:pPr indent="0" eaLnBrk="1" hangingPunct="1">
              <a:buNone/>
            </a:pPr>
            <a:r>
              <a:rPr lang="en-GB" altLang="en-US" dirty="0" err="1" smtClean="0"/>
              <a:t>Hamlat</a:t>
            </a:r>
            <a:r>
              <a:rPr lang="en-GB" altLang="en-US" dirty="0" smtClean="0"/>
              <a:t> </a:t>
            </a:r>
            <a:r>
              <a:rPr lang="en-GB" altLang="en-US" dirty="0" err="1" smtClean="0"/>
              <a:t>träd</a:t>
            </a:r>
            <a:r>
              <a:rPr lang="en-GB" altLang="en-US" dirty="0" smtClean="0"/>
              <a:t> </a:t>
            </a:r>
            <a:r>
              <a:rPr lang="en-GB" altLang="en-US" dirty="0" err="1" smtClean="0"/>
              <a:t>som</a:t>
            </a:r>
            <a:r>
              <a:rPr lang="en-GB" altLang="en-US" dirty="0" smtClean="0"/>
              <a:t> </a:t>
            </a:r>
            <a:r>
              <a:rPr lang="en-GB" altLang="en-US" dirty="0" err="1" smtClean="0"/>
              <a:t>inte</a:t>
            </a:r>
            <a:r>
              <a:rPr lang="en-GB" altLang="en-US" dirty="0"/>
              <a:t> </a:t>
            </a:r>
            <a:r>
              <a:rPr lang="en-GB" altLang="en-US" dirty="0" err="1" smtClean="0"/>
              <a:t>hamlats</a:t>
            </a:r>
            <a:r>
              <a:rPr lang="en-GB" altLang="en-US" dirty="0" smtClean="0"/>
              <a:t> </a:t>
            </a:r>
            <a:r>
              <a:rPr lang="en-GB" altLang="en-US" dirty="0" err="1" smtClean="0"/>
              <a:t>på</a:t>
            </a:r>
            <a:r>
              <a:rPr lang="en-GB" altLang="en-US" dirty="0" smtClean="0"/>
              <a:t> </a:t>
            </a:r>
            <a:r>
              <a:rPr lang="en-GB" altLang="en-US" dirty="0" err="1" smtClean="0"/>
              <a:t>länge</a:t>
            </a:r>
            <a:r>
              <a:rPr lang="en-GB" altLang="en-US" dirty="0" smtClean="0"/>
              <a:t>, Navarra, </a:t>
            </a:r>
            <a:r>
              <a:rPr lang="en-GB" altLang="en-US" dirty="0" err="1" smtClean="0"/>
              <a:t>Spanien</a:t>
            </a:r>
            <a:endParaRPr lang="en-GB" altLang="en-US" dirty="0" smtClean="0"/>
          </a:p>
        </p:txBody>
      </p:sp>
      <p:pic>
        <p:nvPicPr>
          <p:cNvPr id="94213" name="Picture 3" descr="C:\Users\Helen\Photographs\To be catalogued and stored C and ex HD\Spain June 2013\CIMG236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413" y="0"/>
            <a:ext cx="5724526"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2" name="Picture 5" descr="C:\Users\Helen\Photographs\To be catalogued and stored C and ex HD\Spain June 2013\CIMG2362.JPG"/>
          <p:cNvPicPr>
            <a:picLocks noGrp="1" noChangeAspect="1" noChangeArrowheads="1"/>
          </p:cNvPicPr>
          <p:nvPr>
            <p:ph sz="quarter" idx="2"/>
          </p:nvPr>
        </p:nvPicPr>
        <p:blipFill>
          <a:blip r:embed="rId4" cstate="print">
            <a:extLst>
              <a:ext uri="{28A0092B-C50C-407E-A947-70E740481C1C}">
                <a14:useLocalDpi xmlns:a14="http://schemas.microsoft.com/office/drawing/2010/main" val="0"/>
              </a:ext>
            </a:extLst>
          </a:blip>
          <a:stretch>
            <a:fillRect/>
          </a:stretch>
        </p:blipFill>
        <p:spPr>
          <a:xfrm>
            <a:off x="4932363" y="3240088"/>
            <a:ext cx="4860073" cy="3646788"/>
          </a:xfrm>
          <a:noFill/>
        </p:spPr>
      </p:pic>
      <p:pic>
        <p:nvPicPr>
          <p:cNvPr id="94214" name="Picture 2" descr="C:\Users\Helen\Photographs\To be catalogued and stored C and ex HD\Spain June 2013\CIMG23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363" y="0"/>
            <a:ext cx="4321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5" name="TextBox 6"/>
          <p:cNvSpPr txBox="1">
            <a:spLocks noChangeArrowheads="1"/>
          </p:cNvSpPr>
          <p:nvPr/>
        </p:nvSpPr>
        <p:spPr bwMode="auto">
          <a:xfrm>
            <a:off x="179388" y="476250"/>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smtClean="0">
                <a:solidFill>
                  <a:schemeClr val="bg1"/>
                </a:solidFill>
                <a:latin typeface="Arial" charset="0"/>
              </a:rPr>
              <a:t>Foton: </a:t>
            </a:r>
            <a:r>
              <a:rPr lang="sv-SE" altLang="en-US" sz="1800" dirty="0">
                <a:solidFill>
                  <a:schemeClr val="bg1"/>
                </a:solidFill>
                <a:latin typeface="Arial" charset="0"/>
              </a:rPr>
              <a:t>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3045411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Träd 17</a:t>
            </a:r>
            <a:endParaRPr lang="en-GB" dirty="0"/>
          </a:p>
        </p:txBody>
      </p:sp>
      <p:pic>
        <p:nvPicPr>
          <p:cNvPr id="8"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7963" y="0"/>
            <a:ext cx="4646807" cy="6996317"/>
          </a:xfrm>
        </p:spPr>
      </p:pic>
      <p:sp>
        <p:nvSpPr>
          <p:cNvPr id="7" name="Content Placeholder 6"/>
          <p:cNvSpPr>
            <a:spLocks noGrp="1"/>
          </p:cNvSpPr>
          <p:nvPr>
            <p:ph sz="half" idx="2"/>
          </p:nvPr>
        </p:nvSpPr>
        <p:spPr>
          <a:xfrm>
            <a:off x="5082317" y="1700808"/>
            <a:ext cx="4038600" cy="4525963"/>
          </a:xfrm>
        </p:spPr>
        <p:txBody>
          <a:bodyPr>
            <a:normAutofit/>
          </a:bodyPr>
          <a:lstStyle/>
          <a:p>
            <a:r>
              <a:rPr lang="sv-SE" dirty="0" smtClean="0"/>
              <a:t>En mycket gammal ek som tros vara runt 800 år gammal, på en ren med en åker på ena sidan och en väg på den andra.</a:t>
            </a:r>
          </a:p>
          <a:p>
            <a:r>
              <a:rPr lang="sv-SE" dirty="0" err="1" smtClean="0"/>
              <a:t>Trogaredseken</a:t>
            </a:r>
            <a:endParaRPr lang="en-GB" dirty="0"/>
          </a:p>
        </p:txBody>
      </p:sp>
    </p:spTree>
    <p:extLst>
      <p:ext uri="{BB962C8B-B14F-4D97-AF65-F5344CB8AC3E}">
        <p14:creationId xmlns:p14="http://schemas.microsoft.com/office/powerpoint/2010/main" val="3082653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457200" y="2521882"/>
            <a:ext cx="4038600" cy="2682599"/>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572000" y="33082"/>
            <a:ext cx="4572000" cy="3036626"/>
          </a:xfr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9" y="0"/>
            <a:ext cx="4554940" cy="6858000"/>
          </a:xfrm>
          <a:prstGeom prst="rect">
            <a:avLst/>
          </a:prstGeom>
        </p:spPr>
      </p:pic>
      <p:sp>
        <p:nvSpPr>
          <p:cNvPr id="8" name="TextBox 7"/>
          <p:cNvSpPr txBox="1"/>
          <p:nvPr/>
        </p:nvSpPr>
        <p:spPr>
          <a:xfrm>
            <a:off x="4644008" y="5733256"/>
            <a:ext cx="4283968" cy="954107"/>
          </a:xfrm>
          <a:prstGeom prst="rect">
            <a:avLst/>
          </a:prstGeom>
          <a:noFill/>
        </p:spPr>
        <p:txBody>
          <a:bodyPr wrap="square" rtlCol="0">
            <a:spAutoFit/>
          </a:bodyPr>
          <a:lstStyle/>
          <a:p>
            <a:r>
              <a:rPr lang="sv-SE" sz="2800" dirty="0" smtClean="0"/>
              <a:t>Träd 18 – Ek med djupa </a:t>
            </a:r>
            <a:r>
              <a:rPr lang="sv-SE" sz="2800" dirty="0" err="1" smtClean="0"/>
              <a:t>körspår</a:t>
            </a:r>
            <a:r>
              <a:rPr lang="sv-SE" sz="2800" dirty="0" smtClean="0"/>
              <a:t> runtomkring</a:t>
            </a:r>
            <a:endParaRPr lang="en-GB" sz="2800" dirty="0"/>
          </a:p>
        </p:txBody>
      </p:sp>
    </p:spTree>
    <p:extLst>
      <p:ext uri="{BB962C8B-B14F-4D97-AF65-F5344CB8AC3E}">
        <p14:creationId xmlns:p14="http://schemas.microsoft.com/office/powerpoint/2010/main" val="21202577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8310" y="0"/>
            <a:ext cx="4788023" cy="7208934"/>
          </a:xfrm>
        </p:spPr>
      </p:pic>
      <p:sp>
        <p:nvSpPr>
          <p:cNvPr id="4" name="Content Placeholder 3"/>
          <p:cNvSpPr>
            <a:spLocks noGrp="1"/>
          </p:cNvSpPr>
          <p:nvPr>
            <p:ph sz="half" idx="2"/>
          </p:nvPr>
        </p:nvSpPr>
        <p:spPr/>
        <p:txBody>
          <a:bodyPr/>
          <a:lstStyle/>
          <a:p>
            <a:r>
              <a:rPr lang="sv-SE" dirty="0" smtClean="0"/>
              <a:t>Träd 19. Gammalt hamlat träd som visar de första symptomen på askskottsjuka</a:t>
            </a:r>
            <a:endParaRPr lang="en-GB" dirty="0"/>
          </a:p>
        </p:txBody>
      </p:sp>
    </p:spTree>
    <p:extLst>
      <p:ext uri="{BB962C8B-B14F-4D97-AF65-F5344CB8AC3E}">
        <p14:creationId xmlns:p14="http://schemas.microsoft.com/office/powerpoint/2010/main" val="2232008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Träd 20 – gammal hamlad lind</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683568" y="1196752"/>
            <a:ext cx="3651970" cy="5502411"/>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716016" y="1212125"/>
            <a:ext cx="3672408" cy="5529243"/>
          </a:xfrm>
        </p:spPr>
      </p:pic>
    </p:spTree>
    <p:extLst>
      <p:ext uri="{BB962C8B-B14F-4D97-AF65-F5344CB8AC3E}">
        <p14:creationId xmlns:p14="http://schemas.microsoft.com/office/powerpoint/2010/main" val="3774568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Träd 21</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 y="0"/>
            <a:ext cx="5011638" cy="7545612"/>
          </a:xfrm>
        </p:spPr>
      </p:pic>
      <p:sp>
        <p:nvSpPr>
          <p:cNvPr id="4" name="Content Placeholder 3"/>
          <p:cNvSpPr>
            <a:spLocks noGrp="1"/>
          </p:cNvSpPr>
          <p:nvPr>
            <p:ph sz="half" idx="2"/>
          </p:nvPr>
        </p:nvSpPr>
        <p:spPr/>
        <p:txBody>
          <a:bodyPr/>
          <a:lstStyle/>
          <a:p>
            <a:r>
              <a:rPr lang="sv-SE" dirty="0" smtClean="0"/>
              <a:t>Ek omgiven av granar</a:t>
            </a:r>
            <a:endParaRPr lang="en-GB" dirty="0"/>
          </a:p>
        </p:txBody>
      </p:sp>
    </p:spTree>
    <p:extLst>
      <p:ext uri="{BB962C8B-B14F-4D97-AF65-F5344CB8AC3E}">
        <p14:creationId xmlns:p14="http://schemas.microsoft.com/office/powerpoint/2010/main" val="1820088174"/>
      </p:ext>
    </p:extLst>
  </p:cSld>
  <p:clrMapOvr>
    <a:masterClrMapping/>
  </p:clrMapOvr>
  <p:timing>
    <p:tnLst>
      <p:par>
        <p:cTn id="1" dur="indefinite" restart="never" nodeType="tmRoot"/>
      </p:par>
    </p:tnLst>
  </p:timing>
</p:sld>
</file>

<file path=ppt/theme/theme1.xml><?xml version="1.0" encoding="utf-8"?>
<a:theme xmlns:a="http://schemas.openxmlformats.org/drawingml/2006/main" name="VETree_final">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VETree_final</Template>
  <TotalTime>4663</TotalTime>
  <Words>2068</Words>
  <Application>Microsoft Office PowerPoint</Application>
  <PresentationFormat>Diavoorstelling (4:3)</PresentationFormat>
  <Paragraphs>246</Paragraphs>
  <Slides>23</Slides>
  <Notes>22</Notes>
  <HiddenSlides>0</HiddenSlides>
  <MMClips>0</MMClips>
  <ScaleCrop>false</ScaleCrop>
  <HeadingPairs>
    <vt:vector size="4" baseType="variant">
      <vt:variant>
        <vt:lpstr>Thema</vt:lpstr>
      </vt:variant>
      <vt:variant>
        <vt:i4>1</vt:i4>
      </vt:variant>
      <vt:variant>
        <vt:lpstr>Diatitels</vt:lpstr>
      </vt:variant>
      <vt:variant>
        <vt:i4>23</vt:i4>
      </vt:variant>
    </vt:vector>
  </HeadingPairs>
  <TitlesOfParts>
    <vt:vector size="24" baseType="lpstr">
      <vt:lpstr>VETree_final</vt:lpstr>
      <vt:lpstr>Övning skötsel av träd</vt:lpstr>
      <vt:lpstr>Träd 1 Dumbrava, Rumänien: Träd i ett zoo</vt:lpstr>
      <vt:lpstr>Träd 2</vt:lpstr>
      <vt:lpstr>Träd 3</vt:lpstr>
      <vt:lpstr>Träd 4</vt:lpstr>
      <vt:lpstr>Träd 5</vt:lpstr>
      <vt:lpstr>Träd 6</vt:lpstr>
      <vt:lpstr>Breite Natura 2000 område, Rumänien: Ek omgiven av yngre avenbok som nu överskuggar eken.</vt:lpstr>
      <vt:lpstr>Breite Natura 2000 område, Rumänien: Ung avenbok växer upp runt en gammal ek. Trädet växer i en hagmark betad av fårflockar</vt:lpstr>
      <vt:lpstr>Träd 9 </vt:lpstr>
      <vt:lpstr>Träd 10 Naturreservat i UK, med tillträde för allmänheten men med få besökare. Ej betat men viss skötsel genom gräsklippning bedrivs.</vt:lpstr>
      <vt:lpstr>Träd 11 Rumänien: hamlat träd som ej hamlats på länge med mycket tunga grenar</vt:lpstr>
      <vt:lpstr>Träd 12</vt:lpstr>
      <vt:lpstr>Träd 12</vt:lpstr>
      <vt:lpstr>Träd 13 - Belgien</vt:lpstr>
      <vt:lpstr>Träd 14 - Belgien</vt:lpstr>
      <vt:lpstr>Marpod, Rumänien: Avenbok i område som betas av vallade fårflockar.  </vt:lpstr>
      <vt:lpstr>Träd 16</vt:lpstr>
      <vt:lpstr>                                Träd 17</vt:lpstr>
      <vt:lpstr>PowerPoint-presentatie</vt:lpstr>
      <vt:lpstr>PowerPoint-presentatie</vt:lpstr>
      <vt:lpstr>Träd 20 – gammal hamlad lind</vt:lpstr>
      <vt:lpstr>                            Träd 21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Vikki</dc:creator>
  <cp:lastModifiedBy>Joye, Tom</cp:lastModifiedBy>
  <cp:revision>50</cp:revision>
  <dcterms:created xsi:type="dcterms:W3CDTF">2013-12-20T11:31:32Z</dcterms:created>
  <dcterms:modified xsi:type="dcterms:W3CDTF">2015-01-14T12:37:56Z</dcterms:modified>
</cp:coreProperties>
</file>